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439" r:id="rId2"/>
    <p:sldId id="438" r:id="rId3"/>
    <p:sldId id="440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304"/>
    <a:srgbClr val="112646"/>
    <a:srgbClr val="6D26A3"/>
    <a:srgbClr val="2E53CB"/>
    <a:srgbClr val="A2028C"/>
    <a:srgbClr val="FDFAFE"/>
    <a:srgbClr val="8C52FF"/>
    <a:srgbClr val="7030A0"/>
    <a:srgbClr val="00CCA8"/>
    <a:srgbClr val="180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653E9-48EA-4048-9ACF-F363ED7B35B0}" v="6" dt="2023-08-03T17:52:04.4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152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talo Teotonio" userId="d1374ffdd24543fc" providerId="LiveId" clId="{084AF50A-1E75-4809-A386-AB2B670B673E}"/>
    <pc:docChg chg="undo custSel addSld delSld modSld">
      <pc:chgData name="Italo Teotonio" userId="d1374ffdd24543fc" providerId="LiveId" clId="{084AF50A-1E75-4809-A386-AB2B670B673E}" dt="2023-08-03T19:51:46.378" v="16" actId="1038"/>
      <pc:docMkLst>
        <pc:docMk/>
      </pc:docMkLst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256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257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4252202473" sldId="258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259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260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041159652" sldId="261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262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263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264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265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266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067218944" sldId="271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727444537" sldId="313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526906964" sldId="317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105406897" sldId="318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80323883" sldId="339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931317437" sldId="357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596541048" sldId="362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749399907" sldId="363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507419324" sldId="364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649099801" sldId="365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235415601" sldId="366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362596649" sldId="369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245964533" sldId="370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548325873" sldId="371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442168444" sldId="372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735602231" sldId="373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116992537" sldId="374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989132749" sldId="375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985810253" sldId="376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377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0" sldId="379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652974803" sldId="380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585775983" sldId="381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879806533" sldId="382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80463738" sldId="383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041457950" sldId="384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734441554" sldId="385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866479664" sldId="387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30405129" sldId="388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4213844730" sldId="389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579552066" sldId="390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748672025" sldId="391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000510468" sldId="392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659577998" sldId="393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61735640" sldId="394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003037995" sldId="395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808198110" sldId="397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345793156" sldId="398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770904596" sldId="399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666377608" sldId="400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4129624267" sldId="401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595590227" sldId="402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220656438" sldId="403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160276216" sldId="404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582847433" sldId="405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246490655" sldId="406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275846822" sldId="407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591175586" sldId="408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762207761" sldId="409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335877353" sldId="410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195391580" sldId="411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4153793630" sldId="412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614545175" sldId="413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755693059" sldId="415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81948921" sldId="416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306979916" sldId="417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561882486" sldId="418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483403182" sldId="419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101928740" sldId="420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2908706672" sldId="421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331787550" sldId="422"/>
        </pc:sldMkLst>
      </pc:sldChg>
      <pc:sldChg chg="add del">
        <pc:chgData name="Italo Teotonio" userId="d1374ffdd24543fc" providerId="LiveId" clId="{084AF50A-1E75-4809-A386-AB2B670B673E}" dt="2023-08-03T19:51:02.250" v="2" actId="47"/>
        <pc:sldMkLst>
          <pc:docMk/>
          <pc:sldMk cId="1870480324" sldId="423"/>
        </pc:sldMkLst>
      </pc:sldChg>
      <pc:sldChg chg="del">
        <pc:chgData name="Italo Teotonio" userId="d1374ffdd24543fc" providerId="LiveId" clId="{084AF50A-1E75-4809-A386-AB2B670B673E}" dt="2023-08-03T19:51:02.250" v="2" actId="47"/>
        <pc:sldMkLst>
          <pc:docMk/>
          <pc:sldMk cId="663206819" sldId="424"/>
        </pc:sldMkLst>
      </pc:sldChg>
      <pc:sldChg chg="modSp add del mod">
        <pc:chgData name="Italo Teotonio" userId="d1374ffdd24543fc" providerId="LiveId" clId="{084AF50A-1E75-4809-A386-AB2B670B673E}" dt="2023-08-03T19:51:16.201" v="10" actId="1038"/>
        <pc:sldMkLst>
          <pc:docMk/>
          <pc:sldMk cId="783751451" sldId="425"/>
        </pc:sldMkLst>
        <pc:picChg chg="mod">
          <ac:chgData name="Italo Teotonio" userId="d1374ffdd24543fc" providerId="LiveId" clId="{084AF50A-1E75-4809-A386-AB2B670B673E}" dt="2023-08-03T19:51:16.201" v="10" actId="1038"/>
          <ac:picMkLst>
            <pc:docMk/>
            <pc:sldMk cId="783751451" sldId="425"/>
            <ac:picMk id="23" creationId="{79F01534-DDDA-6639-6E58-955BCDB112AC}"/>
          </ac:picMkLst>
        </pc:picChg>
        <pc:picChg chg="mod">
          <ac:chgData name="Italo Teotonio" userId="d1374ffdd24543fc" providerId="LiveId" clId="{084AF50A-1E75-4809-A386-AB2B670B673E}" dt="2023-08-03T19:51:12.899" v="6" actId="1036"/>
          <ac:picMkLst>
            <pc:docMk/>
            <pc:sldMk cId="783751451" sldId="425"/>
            <ac:picMk id="24" creationId="{A5CC26AE-AE41-4941-6383-F1E5084E7111}"/>
          </ac:picMkLst>
        </pc:picChg>
      </pc:sldChg>
      <pc:sldChg chg="del">
        <pc:chgData name="Italo Teotonio" userId="d1374ffdd24543fc" providerId="LiveId" clId="{084AF50A-1E75-4809-A386-AB2B670B673E}" dt="2023-08-03T19:51:02.250" v="2" actId="47"/>
        <pc:sldMkLst>
          <pc:docMk/>
          <pc:sldMk cId="1815664375" sldId="426"/>
        </pc:sldMkLst>
      </pc:sldChg>
      <pc:sldChg chg="add del">
        <pc:chgData name="Italo Teotonio" userId="d1374ffdd24543fc" providerId="LiveId" clId="{084AF50A-1E75-4809-A386-AB2B670B673E}" dt="2023-08-03T19:50:50.702" v="1" actId="47"/>
        <pc:sldMkLst>
          <pc:docMk/>
          <pc:sldMk cId="1101680827" sldId="427"/>
        </pc:sldMkLst>
      </pc:sldChg>
      <pc:sldChg chg="modSp add del mod">
        <pc:chgData name="Italo Teotonio" userId="d1374ffdd24543fc" providerId="LiveId" clId="{084AF50A-1E75-4809-A386-AB2B670B673E}" dt="2023-08-03T19:51:46.378" v="16" actId="1038"/>
        <pc:sldMkLst>
          <pc:docMk/>
          <pc:sldMk cId="3505130747" sldId="428"/>
        </pc:sldMkLst>
        <pc:picChg chg="mod">
          <ac:chgData name="Italo Teotonio" userId="d1374ffdd24543fc" providerId="LiveId" clId="{084AF50A-1E75-4809-A386-AB2B670B673E}" dt="2023-08-03T19:51:40.594" v="14" actId="12788"/>
          <ac:picMkLst>
            <pc:docMk/>
            <pc:sldMk cId="3505130747" sldId="428"/>
            <ac:picMk id="22" creationId="{06A8145A-5C29-72C7-7737-DC8807E1504B}"/>
          </ac:picMkLst>
        </pc:picChg>
        <pc:picChg chg="mod">
          <ac:chgData name="Italo Teotonio" userId="d1374ffdd24543fc" providerId="LiveId" clId="{084AF50A-1E75-4809-A386-AB2B670B673E}" dt="2023-08-03T19:51:46.378" v="16" actId="1038"/>
          <ac:picMkLst>
            <pc:docMk/>
            <pc:sldMk cId="3505130747" sldId="428"/>
            <ac:picMk id="23" creationId="{79F01534-DDDA-6639-6E58-955BCDB112AC}"/>
          </ac:picMkLst>
        </pc:picChg>
        <pc:picChg chg="mod">
          <ac:chgData name="Italo Teotonio" userId="d1374ffdd24543fc" providerId="LiveId" clId="{084AF50A-1E75-4809-A386-AB2B670B673E}" dt="2023-08-03T19:51:40.594" v="14" actId="12788"/>
          <ac:picMkLst>
            <pc:docMk/>
            <pc:sldMk cId="3505130747" sldId="428"/>
            <ac:picMk id="24" creationId="{A5CC26AE-AE41-4941-6383-F1E5084E7111}"/>
          </ac:picMkLst>
        </pc:picChg>
        <pc:picChg chg="mod">
          <ac:chgData name="Italo Teotonio" userId="d1374ffdd24543fc" providerId="LiveId" clId="{084AF50A-1E75-4809-A386-AB2B670B673E}" dt="2023-08-03T19:51:40.594" v="14" actId="12788"/>
          <ac:picMkLst>
            <pc:docMk/>
            <pc:sldMk cId="3505130747" sldId="428"/>
            <ac:picMk id="27" creationId="{AD7DB4C4-D83F-15D0-3872-846534C79186}"/>
          </ac:picMkLst>
        </pc:picChg>
      </pc:sldChg>
    </pc:docChg>
  </pc:docChgLst>
  <pc:docChgLst>
    <pc:chgData name="Italo Teotonio" userId="d1374ffdd24543fc" providerId="LiveId" clId="{5AA2160A-2427-44C3-A397-023FCC0E1303}"/>
    <pc:docChg chg="undo custSel addSld delSld modSld">
      <pc:chgData name="Italo Teotonio" userId="d1374ffdd24543fc" providerId="LiveId" clId="{5AA2160A-2427-44C3-A397-023FCC0E1303}" dt="2023-07-28T21:50:56.658" v="348" actId="14861"/>
      <pc:docMkLst>
        <pc:docMk/>
      </pc:docMkLst>
      <pc:sldChg chg="modSp mod">
        <pc:chgData name="Italo Teotonio" userId="d1374ffdd24543fc" providerId="LiveId" clId="{5AA2160A-2427-44C3-A397-023FCC0E1303}" dt="2023-07-27T20:51:20.362" v="50" actId="1076"/>
        <pc:sldMkLst>
          <pc:docMk/>
          <pc:sldMk cId="1345793156" sldId="398"/>
        </pc:sldMkLst>
        <pc:spChg chg="mod">
          <ac:chgData name="Italo Teotonio" userId="d1374ffdd24543fc" providerId="LiveId" clId="{5AA2160A-2427-44C3-A397-023FCC0E1303}" dt="2023-07-27T20:51:20.362" v="50" actId="1076"/>
          <ac:spMkLst>
            <pc:docMk/>
            <pc:sldMk cId="1345793156" sldId="398"/>
            <ac:spMk id="13" creationId="{205FA0A7-8415-406C-9579-C934EF27B879}"/>
          </ac:spMkLst>
        </pc:spChg>
      </pc:sldChg>
      <pc:sldChg chg="addSp delSp modSp add mod">
        <pc:chgData name="Italo Teotonio" userId="d1374ffdd24543fc" providerId="LiveId" clId="{5AA2160A-2427-44C3-A397-023FCC0E1303}" dt="2023-07-28T20:11:15.246" v="247" actId="1076"/>
        <pc:sldMkLst>
          <pc:docMk/>
          <pc:sldMk cId="331787550" sldId="422"/>
        </pc:sldMkLst>
        <pc:spChg chg="add del mod">
          <ac:chgData name="Italo Teotonio" userId="d1374ffdd24543fc" providerId="LiveId" clId="{5AA2160A-2427-44C3-A397-023FCC0E1303}" dt="2023-07-27T20:32:09.729" v="17"/>
          <ac:spMkLst>
            <pc:docMk/>
            <pc:sldMk cId="331787550" sldId="422"/>
            <ac:spMk id="2" creationId="{0DA1570C-F6AE-DD27-8102-EE2FCFA46ADA}"/>
          </ac:spMkLst>
        </pc:spChg>
        <pc:spChg chg="add mod">
          <ac:chgData name="Italo Teotonio" userId="d1374ffdd24543fc" providerId="LiveId" clId="{5AA2160A-2427-44C3-A397-023FCC0E1303}" dt="2023-07-28T20:10:04.541" v="235" actId="14100"/>
          <ac:spMkLst>
            <pc:docMk/>
            <pc:sldMk cId="331787550" sldId="422"/>
            <ac:spMk id="2" creationId="{38407F46-9B1E-0A89-A782-9FA0134B3C6A}"/>
          </ac:spMkLst>
        </pc:spChg>
        <pc:spChg chg="add del mod">
          <ac:chgData name="Italo Teotonio" userId="d1374ffdd24543fc" providerId="LiveId" clId="{5AA2160A-2427-44C3-A397-023FCC0E1303}" dt="2023-07-27T21:14:33.119" v="105" actId="207"/>
          <ac:spMkLst>
            <pc:docMk/>
            <pc:sldMk cId="331787550" sldId="422"/>
            <ac:spMk id="5" creationId="{213B6435-176B-4A5B-AF9A-F0489CCCBD3B}"/>
          </ac:spMkLst>
        </pc:spChg>
        <pc:spChg chg="del mod">
          <ac:chgData name="Italo Teotonio" userId="d1374ffdd24543fc" providerId="LiveId" clId="{5AA2160A-2427-44C3-A397-023FCC0E1303}" dt="2023-07-27T20:30:42.564" v="8" actId="478"/>
          <ac:spMkLst>
            <pc:docMk/>
            <pc:sldMk cId="331787550" sldId="422"/>
            <ac:spMk id="6" creationId="{841F673A-B3ED-4343-97B1-2DB8E4672633}"/>
          </ac:spMkLst>
        </pc:spChg>
        <pc:spChg chg="del mod">
          <ac:chgData name="Italo Teotonio" userId="d1374ffdd24543fc" providerId="LiveId" clId="{5AA2160A-2427-44C3-A397-023FCC0E1303}" dt="2023-07-27T20:30:32.719" v="4" actId="478"/>
          <ac:spMkLst>
            <pc:docMk/>
            <pc:sldMk cId="331787550" sldId="422"/>
            <ac:spMk id="7" creationId="{1645B84E-C0AB-4259-9919-AEC89ED816F2}"/>
          </ac:spMkLst>
        </pc:spChg>
        <pc:spChg chg="del mod">
          <ac:chgData name="Italo Teotonio" userId="d1374ffdd24543fc" providerId="LiveId" clId="{5AA2160A-2427-44C3-A397-023FCC0E1303}" dt="2023-07-27T20:32:11.857" v="19" actId="478"/>
          <ac:spMkLst>
            <pc:docMk/>
            <pc:sldMk cId="331787550" sldId="422"/>
            <ac:spMk id="8" creationId="{55558EBE-F526-492F-A5FE-7685B14AFDA3}"/>
          </ac:spMkLst>
        </pc:spChg>
        <pc:spChg chg="del">
          <ac:chgData name="Italo Teotonio" userId="d1374ffdd24543fc" providerId="LiveId" clId="{5AA2160A-2427-44C3-A397-023FCC0E1303}" dt="2023-07-27T20:30:17.877" v="1" actId="478"/>
          <ac:spMkLst>
            <pc:docMk/>
            <pc:sldMk cId="331787550" sldId="422"/>
            <ac:spMk id="9" creationId="{89F68B2C-B023-4089-8D83-82C27A3A62CD}"/>
          </ac:spMkLst>
        </pc:spChg>
        <pc:spChg chg="del">
          <ac:chgData name="Italo Teotonio" userId="d1374ffdd24543fc" providerId="LiveId" clId="{5AA2160A-2427-44C3-A397-023FCC0E1303}" dt="2023-07-27T20:30:17.877" v="1" actId="478"/>
          <ac:spMkLst>
            <pc:docMk/>
            <pc:sldMk cId="331787550" sldId="422"/>
            <ac:spMk id="10" creationId="{89C1FB3B-BC19-4B3B-AE1E-61B35ACEF569}"/>
          </ac:spMkLst>
        </pc:spChg>
        <pc:spChg chg="del">
          <ac:chgData name="Italo Teotonio" userId="d1374ffdd24543fc" providerId="LiveId" clId="{5AA2160A-2427-44C3-A397-023FCC0E1303}" dt="2023-07-27T20:30:17.877" v="1" actId="478"/>
          <ac:spMkLst>
            <pc:docMk/>
            <pc:sldMk cId="331787550" sldId="422"/>
            <ac:spMk id="11" creationId="{40B24262-8FA1-4670-80DD-EA4657BBCEE2}"/>
          </ac:spMkLst>
        </pc:spChg>
        <pc:spChg chg="add del mod">
          <ac:chgData name="Italo Teotonio" userId="d1374ffdd24543fc" providerId="LiveId" clId="{5AA2160A-2427-44C3-A397-023FCC0E1303}" dt="2023-07-27T20:50:44.415" v="44" actId="478"/>
          <ac:spMkLst>
            <pc:docMk/>
            <pc:sldMk cId="331787550" sldId="422"/>
            <ac:spMk id="14" creationId="{5A085A2F-49FA-8680-C219-F23B76402160}"/>
          </ac:spMkLst>
        </pc:spChg>
        <pc:spChg chg="add mod">
          <ac:chgData name="Italo Teotonio" userId="d1374ffdd24543fc" providerId="LiveId" clId="{5AA2160A-2427-44C3-A397-023FCC0E1303}" dt="2023-07-28T20:09:59.803" v="234" actId="14100"/>
          <ac:spMkLst>
            <pc:docMk/>
            <pc:sldMk cId="331787550" sldId="422"/>
            <ac:spMk id="17" creationId="{3E4D5D62-98B8-32C3-A2A4-E3A8357B3C01}"/>
          </ac:spMkLst>
        </pc:spChg>
        <pc:spChg chg="add mod">
          <ac:chgData name="Italo Teotonio" userId="d1374ffdd24543fc" providerId="LiveId" clId="{5AA2160A-2427-44C3-A397-023FCC0E1303}" dt="2023-07-28T20:10:28.008" v="242" actId="14100"/>
          <ac:spMkLst>
            <pc:docMk/>
            <pc:sldMk cId="331787550" sldId="422"/>
            <ac:spMk id="18" creationId="{F7928FB3-1B9D-84F9-E619-F28E2CC9A212}"/>
          </ac:spMkLst>
        </pc:spChg>
        <pc:spChg chg="add mod">
          <ac:chgData name="Italo Teotonio" userId="d1374ffdd24543fc" providerId="LiveId" clId="{5AA2160A-2427-44C3-A397-023FCC0E1303}" dt="2023-07-28T20:10:08.095" v="236" actId="14100"/>
          <ac:spMkLst>
            <pc:docMk/>
            <pc:sldMk cId="331787550" sldId="422"/>
            <ac:spMk id="19" creationId="{ACA39ABF-7BCE-BA24-D887-1A88B29A83D7}"/>
          </ac:spMkLst>
        </pc:spChg>
        <pc:spChg chg="add mod">
          <ac:chgData name="Italo Teotonio" userId="d1374ffdd24543fc" providerId="LiveId" clId="{5AA2160A-2427-44C3-A397-023FCC0E1303}" dt="2023-07-27T21:55:06.579" v="126" actId="1076"/>
          <ac:spMkLst>
            <pc:docMk/>
            <pc:sldMk cId="331787550" sldId="422"/>
            <ac:spMk id="20" creationId="{EB7D6C04-444D-A001-AA40-88BABD2C7927}"/>
          </ac:spMkLst>
        </pc:spChg>
        <pc:spChg chg="add mod">
          <ac:chgData name="Italo Teotonio" userId="d1374ffdd24543fc" providerId="LiveId" clId="{5AA2160A-2427-44C3-A397-023FCC0E1303}" dt="2023-07-27T21:55:11.649" v="127" actId="1076"/>
          <ac:spMkLst>
            <pc:docMk/>
            <pc:sldMk cId="331787550" sldId="422"/>
            <ac:spMk id="21" creationId="{292349AF-4E34-1F7F-8A0F-DB8DEA883B8A}"/>
          </ac:spMkLst>
        </pc:spChg>
        <pc:spChg chg="add del mod">
          <ac:chgData name="Italo Teotonio" userId="d1374ffdd24543fc" providerId="LiveId" clId="{5AA2160A-2427-44C3-A397-023FCC0E1303}" dt="2023-07-27T21:14:18.175" v="104" actId="478"/>
          <ac:spMkLst>
            <pc:docMk/>
            <pc:sldMk cId="331787550" sldId="422"/>
            <ac:spMk id="22" creationId="{2A51DD18-C66A-98FB-6F23-697F34CB4B14}"/>
          </ac:spMkLst>
        </pc:spChg>
        <pc:spChg chg="add mod">
          <ac:chgData name="Italo Teotonio" userId="d1374ffdd24543fc" providerId="LiveId" clId="{5AA2160A-2427-44C3-A397-023FCC0E1303}" dt="2023-07-27T22:01:07.052" v="140" actId="1076"/>
          <ac:spMkLst>
            <pc:docMk/>
            <pc:sldMk cId="331787550" sldId="422"/>
            <ac:spMk id="25" creationId="{3DBFB94A-7D47-0CD7-73E7-B6B98E5E4800}"/>
          </ac:spMkLst>
        </pc:spChg>
        <pc:spChg chg="add mod">
          <ac:chgData name="Italo Teotonio" userId="d1374ffdd24543fc" providerId="LiveId" clId="{5AA2160A-2427-44C3-A397-023FCC0E1303}" dt="2023-07-27T22:20:46.279" v="224" actId="1076"/>
          <ac:spMkLst>
            <pc:docMk/>
            <pc:sldMk cId="331787550" sldId="422"/>
            <ac:spMk id="26" creationId="{C42A8CE1-F6E6-64F6-BD31-1CFC294590F5}"/>
          </ac:spMkLst>
        </pc:spChg>
        <pc:spChg chg="add del mod">
          <ac:chgData name="Italo Teotonio" userId="d1374ffdd24543fc" providerId="LiveId" clId="{5AA2160A-2427-44C3-A397-023FCC0E1303}" dt="2023-07-27T22:03:46.649" v="179" actId="478"/>
          <ac:spMkLst>
            <pc:docMk/>
            <pc:sldMk cId="331787550" sldId="422"/>
            <ac:spMk id="27" creationId="{CE55976B-F47E-C530-E6F3-17632BA481DA}"/>
          </ac:spMkLst>
        </pc:spChg>
        <pc:spChg chg="add del mod">
          <ac:chgData name="Italo Teotonio" userId="d1374ffdd24543fc" providerId="LiveId" clId="{5AA2160A-2427-44C3-A397-023FCC0E1303}" dt="2023-07-27T22:03:56.164" v="184" actId="478"/>
          <ac:spMkLst>
            <pc:docMk/>
            <pc:sldMk cId="331787550" sldId="422"/>
            <ac:spMk id="28" creationId="{86726A9E-774B-3B2C-F98B-517031F13D4E}"/>
          </ac:spMkLst>
        </pc:spChg>
        <pc:spChg chg="add del mod">
          <ac:chgData name="Italo Teotonio" userId="d1374ffdd24543fc" providerId="LiveId" clId="{5AA2160A-2427-44C3-A397-023FCC0E1303}" dt="2023-07-27T22:06:27.469" v="218" actId="11529"/>
          <ac:spMkLst>
            <pc:docMk/>
            <pc:sldMk cId="331787550" sldId="422"/>
            <ac:spMk id="29" creationId="{E06E9711-2FDB-B2A9-6AB2-46ABBC57530F}"/>
          </ac:spMkLst>
        </pc:spChg>
        <pc:spChg chg="add del mod">
          <ac:chgData name="Italo Teotonio" userId="d1374ffdd24543fc" providerId="LiveId" clId="{5AA2160A-2427-44C3-A397-023FCC0E1303}" dt="2023-07-27T22:06:22.069" v="209" actId="11529"/>
          <ac:spMkLst>
            <pc:docMk/>
            <pc:sldMk cId="331787550" sldId="422"/>
            <ac:spMk id="30" creationId="{549A6F39-287A-5D65-39D6-62963CF6DF27}"/>
          </ac:spMkLst>
        </pc:spChg>
        <pc:picChg chg="add mod">
          <ac:chgData name="Italo Teotonio" userId="d1374ffdd24543fc" providerId="LiveId" clId="{5AA2160A-2427-44C3-A397-023FCC0E1303}" dt="2023-07-28T20:11:15.246" v="247" actId="1076"/>
          <ac:picMkLst>
            <pc:docMk/>
            <pc:sldMk cId="331787550" sldId="422"/>
            <ac:picMk id="4" creationId="{BFA7CE2D-58B9-11A8-1156-FA7DC1F2B7B4}"/>
          </ac:picMkLst>
        </pc:picChg>
        <pc:picChg chg="add del mod">
          <ac:chgData name="Italo Teotonio" userId="d1374ffdd24543fc" providerId="LiveId" clId="{5AA2160A-2427-44C3-A397-023FCC0E1303}" dt="2023-07-27T21:37:44.683" v="108" actId="478"/>
          <ac:picMkLst>
            <pc:docMk/>
            <pc:sldMk cId="331787550" sldId="422"/>
            <ac:picMk id="4" creationId="{D15A0CB8-C6EA-7DCD-AFC7-754DBB6E5CBD}"/>
          </ac:picMkLst>
        </pc:picChg>
        <pc:picChg chg="add mod ord">
          <ac:chgData name="Italo Teotonio" userId="d1374ffdd24543fc" providerId="LiveId" clId="{5AA2160A-2427-44C3-A397-023FCC0E1303}" dt="2023-07-27T20:44:15.493" v="24" actId="167"/>
          <ac:picMkLst>
            <pc:docMk/>
            <pc:sldMk cId="331787550" sldId="422"/>
            <ac:picMk id="13" creationId="{6A939EA5-D16A-EFD6-192A-E0EE9F7B2D8B}"/>
          </ac:picMkLst>
        </pc:picChg>
        <pc:picChg chg="add mod modCrop">
          <ac:chgData name="Italo Teotonio" userId="d1374ffdd24543fc" providerId="LiveId" clId="{5AA2160A-2427-44C3-A397-023FCC0E1303}" dt="2023-07-27T20:51:04.705" v="46" actId="732"/>
          <ac:picMkLst>
            <pc:docMk/>
            <pc:sldMk cId="331787550" sldId="422"/>
            <ac:picMk id="16" creationId="{1C4C3DB3-B51E-45A5-EA2B-96117ED77512}"/>
          </ac:picMkLst>
        </pc:picChg>
        <pc:picChg chg="add mod">
          <ac:chgData name="Italo Teotonio" userId="d1374ffdd24543fc" providerId="LiveId" clId="{5AA2160A-2427-44C3-A397-023FCC0E1303}" dt="2023-07-27T22:01:08.210" v="141" actId="1076"/>
          <ac:picMkLst>
            <pc:docMk/>
            <pc:sldMk cId="331787550" sldId="422"/>
            <ac:picMk id="24" creationId="{E35FFCA7-9D43-F005-BB4F-ADA7A5B3B0CD}"/>
          </ac:picMkLst>
        </pc:picChg>
        <pc:picChg chg="add mod">
          <ac:chgData name="Italo Teotonio" userId="d1374ffdd24543fc" providerId="LiveId" clId="{5AA2160A-2427-44C3-A397-023FCC0E1303}" dt="2023-07-28T20:10:15.402" v="239" actId="1076"/>
          <ac:picMkLst>
            <pc:docMk/>
            <pc:sldMk cId="331787550" sldId="422"/>
            <ac:picMk id="32" creationId="{CB4590E3-D44A-3A2F-48E1-51313BAC22E5}"/>
          </ac:picMkLst>
        </pc:picChg>
        <pc:picChg chg="add mod">
          <ac:chgData name="Italo Teotonio" userId="d1374ffdd24543fc" providerId="LiveId" clId="{5AA2160A-2427-44C3-A397-023FCC0E1303}" dt="2023-07-28T20:10:33.189" v="243" actId="1076"/>
          <ac:picMkLst>
            <pc:docMk/>
            <pc:sldMk cId="331787550" sldId="422"/>
            <ac:picMk id="34" creationId="{6D7BE2C6-645E-D12F-B14B-339CBED44140}"/>
          </ac:picMkLst>
        </pc:picChg>
        <pc:picChg chg="add mod">
          <ac:chgData name="Italo Teotonio" userId="d1374ffdd24543fc" providerId="LiveId" clId="{5AA2160A-2427-44C3-A397-023FCC0E1303}" dt="2023-07-28T20:09:07.881" v="229" actId="1076"/>
          <ac:picMkLst>
            <pc:docMk/>
            <pc:sldMk cId="331787550" sldId="422"/>
            <ac:picMk id="36" creationId="{2EE8336F-861E-67FC-4371-25737A79590F}"/>
          </ac:picMkLst>
        </pc:picChg>
      </pc:sldChg>
      <pc:sldChg chg="addSp delSp modSp add mod">
        <pc:chgData name="Italo Teotonio" userId="d1374ffdd24543fc" providerId="LiveId" clId="{5AA2160A-2427-44C3-A397-023FCC0E1303}" dt="2023-07-28T21:50:56.658" v="348" actId="14861"/>
        <pc:sldMkLst>
          <pc:docMk/>
          <pc:sldMk cId="1870480324" sldId="423"/>
        </pc:sldMkLst>
        <pc:spChg chg="del mod">
          <ac:chgData name="Italo Teotonio" userId="d1374ffdd24543fc" providerId="LiveId" clId="{5AA2160A-2427-44C3-A397-023FCC0E1303}" dt="2023-07-28T21:39:22.969" v="322" actId="478"/>
          <ac:spMkLst>
            <pc:docMk/>
            <pc:sldMk cId="1870480324" sldId="423"/>
            <ac:spMk id="2" creationId="{38407F46-9B1E-0A89-A782-9FA0134B3C6A}"/>
          </ac:spMkLst>
        </pc:spChg>
        <pc:spChg chg="add del mod ord">
          <ac:chgData name="Italo Teotonio" userId="d1374ffdd24543fc" providerId="LiveId" clId="{5AA2160A-2427-44C3-A397-023FCC0E1303}" dt="2023-07-28T21:49:52.228" v="335" actId="478"/>
          <ac:spMkLst>
            <pc:docMk/>
            <pc:sldMk cId="1870480324" sldId="423"/>
            <ac:spMk id="3" creationId="{2FD23E27-CCCB-E1E3-127A-4084EACDA72A}"/>
          </ac:spMkLst>
        </pc:spChg>
        <pc:spChg chg="add mod">
          <ac:chgData name="Italo Teotonio" userId="d1374ffdd24543fc" providerId="LiveId" clId="{5AA2160A-2427-44C3-A397-023FCC0E1303}" dt="2023-07-28T21:39:25.835" v="323" actId="14100"/>
          <ac:spMkLst>
            <pc:docMk/>
            <pc:sldMk cId="1870480324" sldId="423"/>
            <ac:spMk id="6" creationId="{57341B32-36C2-F0A4-F15B-A4BA6BEA568D}"/>
          </ac:spMkLst>
        </pc:spChg>
        <pc:spChg chg="add mod">
          <ac:chgData name="Italo Teotonio" userId="d1374ffdd24543fc" providerId="LiveId" clId="{5AA2160A-2427-44C3-A397-023FCC0E1303}" dt="2023-07-28T21:35:25.548" v="307" actId="1076"/>
          <ac:spMkLst>
            <pc:docMk/>
            <pc:sldMk cId="1870480324" sldId="423"/>
            <ac:spMk id="7" creationId="{F074F033-6834-BD45-B6CE-D68E0424C25D}"/>
          </ac:spMkLst>
        </pc:spChg>
        <pc:spChg chg="add del mod">
          <ac:chgData name="Italo Teotonio" userId="d1374ffdd24543fc" providerId="LiveId" clId="{5AA2160A-2427-44C3-A397-023FCC0E1303}" dt="2023-07-28T21:37:29.434" v="317" actId="478"/>
          <ac:spMkLst>
            <pc:docMk/>
            <pc:sldMk cId="1870480324" sldId="423"/>
            <ac:spMk id="8" creationId="{C441FA12-E82A-0AE4-495E-184EA80879C8}"/>
          </ac:spMkLst>
        </pc:spChg>
        <pc:spChg chg="del mod">
          <ac:chgData name="Italo Teotonio" userId="d1374ffdd24543fc" providerId="LiveId" clId="{5AA2160A-2427-44C3-A397-023FCC0E1303}" dt="2023-07-28T21:34:09.692" v="287" actId="478"/>
          <ac:spMkLst>
            <pc:docMk/>
            <pc:sldMk cId="1870480324" sldId="423"/>
            <ac:spMk id="17" creationId="{3E4D5D62-98B8-32C3-A2A4-E3A8357B3C01}"/>
          </ac:spMkLst>
        </pc:spChg>
        <pc:spChg chg="mod">
          <ac:chgData name="Italo Teotonio" userId="d1374ffdd24543fc" providerId="LiveId" clId="{5AA2160A-2427-44C3-A397-023FCC0E1303}" dt="2023-07-28T21:50:56.658" v="348" actId="14861"/>
          <ac:spMkLst>
            <pc:docMk/>
            <pc:sldMk cId="1870480324" sldId="423"/>
            <ac:spMk id="18" creationId="{F7928FB3-1B9D-84F9-E619-F28E2CC9A212}"/>
          </ac:spMkLst>
        </pc:spChg>
        <pc:spChg chg="del">
          <ac:chgData name="Italo Teotonio" userId="d1374ffdd24543fc" providerId="LiveId" clId="{5AA2160A-2427-44C3-A397-023FCC0E1303}" dt="2023-07-28T21:32:23.698" v="254" actId="478"/>
          <ac:spMkLst>
            <pc:docMk/>
            <pc:sldMk cId="1870480324" sldId="423"/>
            <ac:spMk id="19" creationId="{ACA39ABF-7BCE-BA24-D887-1A88B29A83D7}"/>
          </ac:spMkLst>
        </pc:spChg>
        <pc:spChg chg="del">
          <ac:chgData name="Italo Teotonio" userId="d1374ffdd24543fc" providerId="LiveId" clId="{5AA2160A-2427-44C3-A397-023FCC0E1303}" dt="2023-07-28T21:32:12.733" v="250" actId="478"/>
          <ac:spMkLst>
            <pc:docMk/>
            <pc:sldMk cId="1870480324" sldId="423"/>
            <ac:spMk id="20" creationId="{EB7D6C04-444D-A001-AA40-88BABD2C7927}"/>
          </ac:spMkLst>
        </pc:spChg>
        <pc:spChg chg="del">
          <ac:chgData name="Italo Teotonio" userId="d1374ffdd24543fc" providerId="LiveId" clId="{5AA2160A-2427-44C3-A397-023FCC0E1303}" dt="2023-07-28T21:32:12.733" v="250" actId="478"/>
          <ac:spMkLst>
            <pc:docMk/>
            <pc:sldMk cId="1870480324" sldId="423"/>
            <ac:spMk id="21" creationId="{292349AF-4E34-1F7F-8A0F-DB8DEA883B8A}"/>
          </ac:spMkLst>
        </pc:spChg>
        <pc:spChg chg="del">
          <ac:chgData name="Italo Teotonio" userId="d1374ffdd24543fc" providerId="LiveId" clId="{5AA2160A-2427-44C3-A397-023FCC0E1303}" dt="2023-07-28T21:32:12.733" v="250" actId="478"/>
          <ac:spMkLst>
            <pc:docMk/>
            <pc:sldMk cId="1870480324" sldId="423"/>
            <ac:spMk id="25" creationId="{3DBFB94A-7D47-0CD7-73E7-B6B98E5E4800}"/>
          </ac:spMkLst>
        </pc:spChg>
        <pc:picChg chg="del mod">
          <ac:chgData name="Italo Teotonio" userId="d1374ffdd24543fc" providerId="LiveId" clId="{5AA2160A-2427-44C3-A397-023FCC0E1303}" dt="2023-07-28T21:33:41.814" v="275" actId="478"/>
          <ac:picMkLst>
            <pc:docMk/>
            <pc:sldMk cId="1870480324" sldId="423"/>
            <ac:picMk id="4" creationId="{BFA7CE2D-58B9-11A8-1156-FA7DC1F2B7B4}"/>
          </ac:picMkLst>
        </pc:picChg>
        <pc:picChg chg="del">
          <ac:chgData name="Italo Teotonio" userId="d1374ffdd24543fc" providerId="LiveId" clId="{5AA2160A-2427-44C3-A397-023FCC0E1303}" dt="2023-07-28T21:32:13.263" v="251" actId="478"/>
          <ac:picMkLst>
            <pc:docMk/>
            <pc:sldMk cId="1870480324" sldId="423"/>
            <ac:picMk id="24" creationId="{E35FFCA7-9D43-F005-BB4F-ADA7A5B3B0CD}"/>
          </ac:picMkLst>
        </pc:picChg>
        <pc:picChg chg="del mod">
          <ac:chgData name="Italo Teotonio" userId="d1374ffdd24543fc" providerId="LiveId" clId="{5AA2160A-2427-44C3-A397-023FCC0E1303}" dt="2023-07-28T21:33:44.117" v="279" actId="478"/>
          <ac:picMkLst>
            <pc:docMk/>
            <pc:sldMk cId="1870480324" sldId="423"/>
            <ac:picMk id="32" creationId="{CB4590E3-D44A-3A2F-48E1-51313BAC22E5}"/>
          </ac:picMkLst>
        </pc:picChg>
        <pc:picChg chg="del">
          <ac:chgData name="Italo Teotonio" userId="d1374ffdd24543fc" providerId="LiveId" clId="{5AA2160A-2427-44C3-A397-023FCC0E1303}" dt="2023-07-28T21:32:23.698" v="254" actId="478"/>
          <ac:picMkLst>
            <pc:docMk/>
            <pc:sldMk cId="1870480324" sldId="423"/>
            <ac:picMk id="34" creationId="{6D7BE2C6-645E-D12F-B14B-339CBED44140}"/>
          </ac:picMkLst>
        </pc:picChg>
        <pc:picChg chg="del mod">
          <ac:chgData name="Italo Teotonio" userId="d1374ffdd24543fc" providerId="LiveId" clId="{5AA2160A-2427-44C3-A397-023FCC0E1303}" dt="2023-07-28T21:33:43.060" v="277" actId="478"/>
          <ac:picMkLst>
            <pc:docMk/>
            <pc:sldMk cId="1870480324" sldId="423"/>
            <ac:picMk id="36" creationId="{2EE8336F-861E-67FC-4371-25737A79590F}"/>
          </ac:picMkLst>
        </pc:picChg>
      </pc:sldChg>
      <pc:sldChg chg="modSp add del mod">
        <pc:chgData name="Italo Teotonio" userId="d1374ffdd24543fc" providerId="LiveId" clId="{5AA2160A-2427-44C3-A397-023FCC0E1303}" dt="2023-07-28T21:32:01.594" v="248" actId="47"/>
        <pc:sldMkLst>
          <pc:docMk/>
          <pc:sldMk cId="3113977565" sldId="423"/>
        </pc:sldMkLst>
        <pc:spChg chg="mod">
          <ac:chgData name="Italo Teotonio" userId="d1374ffdd24543fc" providerId="LiveId" clId="{5AA2160A-2427-44C3-A397-023FCC0E1303}" dt="2023-07-27T21:54:56.409" v="122" actId="1076"/>
          <ac:spMkLst>
            <pc:docMk/>
            <pc:sldMk cId="3113977565" sldId="423"/>
            <ac:spMk id="17" creationId="{3E4D5D62-98B8-32C3-A2A4-E3A8357B3C01}"/>
          </ac:spMkLst>
        </pc:spChg>
        <pc:spChg chg="mod">
          <ac:chgData name="Italo Teotonio" userId="d1374ffdd24543fc" providerId="LiveId" clId="{5AA2160A-2427-44C3-A397-023FCC0E1303}" dt="2023-07-27T21:54:57.803" v="125" actId="14100"/>
          <ac:spMkLst>
            <pc:docMk/>
            <pc:sldMk cId="3113977565" sldId="423"/>
            <ac:spMk id="18" creationId="{F7928FB3-1B9D-84F9-E619-F28E2CC9A212}"/>
          </ac:spMkLst>
        </pc:spChg>
        <pc:spChg chg="mod">
          <ac:chgData name="Italo Teotonio" userId="d1374ffdd24543fc" providerId="LiveId" clId="{5AA2160A-2427-44C3-A397-023FCC0E1303}" dt="2023-07-27T21:54:29.698" v="114" actId="1076"/>
          <ac:spMkLst>
            <pc:docMk/>
            <pc:sldMk cId="3113977565" sldId="423"/>
            <ac:spMk id="20" creationId="{EB7D6C04-444D-A001-AA40-88BABD2C7927}"/>
          </ac:spMkLst>
        </pc:spChg>
        <pc:spChg chg="mod">
          <ac:chgData name="Italo Teotonio" userId="d1374ffdd24543fc" providerId="LiveId" clId="{5AA2160A-2427-44C3-A397-023FCC0E1303}" dt="2023-07-27T21:54:07.352" v="111" actId="1076"/>
          <ac:spMkLst>
            <pc:docMk/>
            <pc:sldMk cId="3113977565" sldId="423"/>
            <ac:spMk id="21" creationId="{292349AF-4E34-1F7F-8A0F-DB8DEA883B8A}"/>
          </ac:spMkLst>
        </pc:spChg>
      </pc:sldChg>
      <pc:sldChg chg="delSp add mod">
        <pc:chgData name="Italo Teotonio" userId="d1374ffdd24543fc" providerId="LiveId" clId="{5AA2160A-2427-44C3-A397-023FCC0E1303}" dt="2023-07-28T21:47:47.871" v="325" actId="478"/>
        <pc:sldMkLst>
          <pc:docMk/>
          <pc:sldMk cId="663206819" sldId="424"/>
        </pc:sldMkLst>
        <pc:spChg chg="del">
          <ac:chgData name="Italo Teotonio" userId="d1374ffdd24543fc" providerId="LiveId" clId="{5AA2160A-2427-44C3-A397-023FCC0E1303}" dt="2023-07-28T21:47:47.871" v="325" actId="478"/>
          <ac:spMkLst>
            <pc:docMk/>
            <pc:sldMk cId="663206819" sldId="424"/>
            <ac:spMk id="18" creationId="{F7928FB3-1B9D-84F9-E619-F28E2CC9A212}"/>
          </ac:spMkLst>
        </pc:spChg>
      </pc:sldChg>
    </pc:docChg>
  </pc:docChgLst>
  <pc:docChgLst>
    <pc:chgData name="Italo Teotonio" userId="d1374ffdd24543fc" providerId="LiveId" clId="{3C2655D5-3484-47D5-A1B2-BE4D78F6BE6A}"/>
    <pc:docChg chg="custSel modSld">
      <pc:chgData name="Italo Teotonio" userId="d1374ffdd24543fc" providerId="LiveId" clId="{3C2655D5-3484-47D5-A1B2-BE4D78F6BE6A}" dt="2023-07-31T11:32:33.323" v="133" actId="1038"/>
      <pc:docMkLst>
        <pc:docMk/>
      </pc:docMkLst>
      <pc:sldChg chg="addSp delSp modSp mod">
        <pc:chgData name="Italo Teotonio" userId="d1374ffdd24543fc" providerId="LiveId" clId="{3C2655D5-3484-47D5-A1B2-BE4D78F6BE6A}" dt="2023-07-31T11:32:33.323" v="133" actId="1038"/>
        <pc:sldMkLst>
          <pc:docMk/>
          <pc:sldMk cId="331787550" sldId="422"/>
        </pc:sldMkLst>
        <pc:spChg chg="mod">
          <ac:chgData name="Italo Teotonio" userId="d1374ffdd24543fc" providerId="LiveId" clId="{3C2655D5-3484-47D5-A1B2-BE4D78F6BE6A}" dt="2023-07-31T10:14:01.876" v="2" actId="108"/>
          <ac:spMkLst>
            <pc:docMk/>
            <pc:sldMk cId="331787550" sldId="422"/>
            <ac:spMk id="2" creationId="{38407F46-9B1E-0A89-A782-9FA0134B3C6A}"/>
          </ac:spMkLst>
        </pc:spChg>
        <pc:spChg chg="add del mod">
          <ac:chgData name="Italo Teotonio" userId="d1374ffdd24543fc" providerId="LiveId" clId="{3C2655D5-3484-47D5-A1B2-BE4D78F6BE6A}" dt="2023-07-31T11:27:37.311" v="56" actId="478"/>
          <ac:spMkLst>
            <pc:docMk/>
            <pc:sldMk cId="331787550" sldId="422"/>
            <ac:spMk id="8" creationId="{36ED7633-215A-25BC-74FD-1C62D3D126AE}"/>
          </ac:spMkLst>
        </pc:spChg>
        <pc:spChg chg="add del mod">
          <ac:chgData name="Italo Teotonio" userId="d1374ffdd24543fc" providerId="LiveId" clId="{3C2655D5-3484-47D5-A1B2-BE4D78F6BE6A}" dt="2023-07-31T11:27:37.311" v="56" actId="478"/>
          <ac:spMkLst>
            <pc:docMk/>
            <pc:sldMk cId="331787550" sldId="422"/>
            <ac:spMk id="9" creationId="{43575C31-8BFC-99B5-8ED2-DA898A306F01}"/>
          </ac:spMkLst>
        </pc:spChg>
        <pc:spChg chg="add del mod">
          <ac:chgData name="Italo Teotonio" userId="d1374ffdd24543fc" providerId="LiveId" clId="{3C2655D5-3484-47D5-A1B2-BE4D78F6BE6A}" dt="2023-07-31T11:27:37.311" v="56" actId="478"/>
          <ac:spMkLst>
            <pc:docMk/>
            <pc:sldMk cId="331787550" sldId="422"/>
            <ac:spMk id="10" creationId="{426ECC81-3DD5-0E85-B1DF-58A5FA2913FC}"/>
          </ac:spMkLst>
        </pc:spChg>
        <pc:spChg chg="mod">
          <ac:chgData name="Italo Teotonio" userId="d1374ffdd24543fc" providerId="LiveId" clId="{3C2655D5-3484-47D5-A1B2-BE4D78F6BE6A}" dt="2023-07-31T10:13:54.144" v="0" actId="14861"/>
          <ac:spMkLst>
            <pc:docMk/>
            <pc:sldMk cId="331787550" sldId="422"/>
            <ac:spMk id="17" creationId="{3E4D5D62-98B8-32C3-A2A4-E3A8357B3C01}"/>
          </ac:spMkLst>
        </pc:spChg>
        <pc:spChg chg="mod">
          <ac:chgData name="Italo Teotonio" userId="d1374ffdd24543fc" providerId="LiveId" clId="{3C2655D5-3484-47D5-A1B2-BE4D78F6BE6A}" dt="2023-07-31T10:14:01.364" v="1" actId="108"/>
          <ac:spMkLst>
            <pc:docMk/>
            <pc:sldMk cId="331787550" sldId="422"/>
            <ac:spMk id="18" creationId="{F7928FB3-1B9D-84F9-E619-F28E2CC9A212}"/>
          </ac:spMkLst>
        </pc:spChg>
        <pc:spChg chg="mod">
          <ac:chgData name="Italo Teotonio" userId="d1374ffdd24543fc" providerId="LiveId" clId="{3C2655D5-3484-47D5-A1B2-BE4D78F6BE6A}" dt="2023-07-31T10:14:02.286" v="3" actId="108"/>
          <ac:spMkLst>
            <pc:docMk/>
            <pc:sldMk cId="331787550" sldId="422"/>
            <ac:spMk id="19" creationId="{ACA39ABF-7BCE-BA24-D887-1A88B29A83D7}"/>
          </ac:spMkLst>
        </pc:spChg>
        <pc:spChg chg="mod">
          <ac:chgData name="Italo Teotonio" userId="d1374ffdd24543fc" providerId="LiveId" clId="{3C2655D5-3484-47D5-A1B2-BE4D78F6BE6A}" dt="2023-07-31T11:20:19.693" v="53" actId="14861"/>
          <ac:spMkLst>
            <pc:docMk/>
            <pc:sldMk cId="331787550" sldId="422"/>
            <ac:spMk id="20" creationId="{EB7D6C04-444D-A001-AA40-88BABD2C7927}"/>
          </ac:spMkLst>
        </pc:spChg>
        <pc:spChg chg="mod">
          <ac:chgData name="Italo Teotonio" userId="d1374ffdd24543fc" providerId="LiveId" clId="{3C2655D5-3484-47D5-A1B2-BE4D78F6BE6A}" dt="2023-07-31T11:20:22.686" v="54" actId="108"/>
          <ac:spMkLst>
            <pc:docMk/>
            <pc:sldMk cId="331787550" sldId="422"/>
            <ac:spMk id="21" creationId="{292349AF-4E34-1F7F-8A0F-DB8DEA883B8A}"/>
          </ac:spMkLst>
        </pc:spChg>
        <pc:spChg chg="mod">
          <ac:chgData name="Italo Teotonio" userId="d1374ffdd24543fc" providerId="LiveId" clId="{3C2655D5-3484-47D5-A1B2-BE4D78F6BE6A}" dt="2023-07-31T11:20:23.351" v="55" actId="108"/>
          <ac:spMkLst>
            <pc:docMk/>
            <pc:sldMk cId="331787550" sldId="422"/>
            <ac:spMk id="25" creationId="{3DBFB94A-7D47-0CD7-73E7-B6B98E5E4800}"/>
          </ac:spMkLst>
        </pc:spChg>
        <pc:picChg chg="add mod">
          <ac:chgData name="Italo Teotonio" userId="d1374ffdd24543fc" providerId="LiveId" clId="{3C2655D5-3484-47D5-A1B2-BE4D78F6BE6A}" dt="2023-07-31T11:32:33.323" v="133" actId="1038"/>
          <ac:picMkLst>
            <pc:docMk/>
            <pc:sldMk cId="331787550" sldId="422"/>
            <ac:picMk id="3" creationId="{A3B48E4C-8A4A-E3B0-4581-7AE059528D68}"/>
          </ac:picMkLst>
        </pc:picChg>
        <pc:picChg chg="add mod">
          <ac:chgData name="Italo Teotonio" userId="d1374ffdd24543fc" providerId="LiveId" clId="{3C2655D5-3484-47D5-A1B2-BE4D78F6BE6A}" dt="2023-07-31T11:32:33.323" v="133" actId="1038"/>
          <ac:picMkLst>
            <pc:docMk/>
            <pc:sldMk cId="331787550" sldId="422"/>
            <ac:picMk id="6" creationId="{CF0A10E2-3F57-2BE6-4F9E-B7CB75B0ED9C}"/>
          </ac:picMkLst>
        </pc:picChg>
        <pc:picChg chg="add mod">
          <ac:chgData name="Italo Teotonio" userId="d1374ffdd24543fc" providerId="LiveId" clId="{3C2655D5-3484-47D5-A1B2-BE4D78F6BE6A}" dt="2023-07-31T11:32:33.323" v="133" actId="1038"/>
          <ac:picMkLst>
            <pc:docMk/>
            <pc:sldMk cId="331787550" sldId="422"/>
            <ac:picMk id="7" creationId="{54B95B0A-33A2-818F-BB91-D2BE6C2C0643}"/>
          </ac:picMkLst>
        </pc:picChg>
      </pc:sldChg>
    </pc:docChg>
  </pc:docChgLst>
  <pc:docChgLst>
    <pc:chgData name="Italo Teotonio" userId="d1374ffdd24543fc" providerId="LiveId" clId="{CCEB9687-6FC3-4FEB-8E8B-D2C27BB5D93D}"/>
    <pc:docChg chg="modSld">
      <pc:chgData name="Italo Teotonio" userId="d1374ffdd24543fc" providerId="LiveId" clId="{CCEB9687-6FC3-4FEB-8E8B-D2C27BB5D93D}" dt="2022-04-13T12:18:28.925" v="1" actId="478"/>
      <pc:docMkLst>
        <pc:docMk/>
      </pc:docMkLst>
      <pc:sldChg chg="delSp">
        <pc:chgData name="Italo Teotonio" userId="d1374ffdd24543fc" providerId="LiveId" clId="{CCEB9687-6FC3-4FEB-8E8B-D2C27BB5D93D}" dt="2022-04-13T12:18:28.925" v="1" actId="478"/>
        <pc:sldMkLst>
          <pc:docMk/>
          <pc:sldMk cId="2275846822" sldId="407"/>
        </pc:sldMkLst>
        <pc:picChg chg="del">
          <ac:chgData name="Italo Teotonio" userId="d1374ffdd24543fc" providerId="LiveId" clId="{CCEB9687-6FC3-4FEB-8E8B-D2C27BB5D93D}" dt="2022-04-13T12:18:28.925" v="1" actId="478"/>
          <ac:picMkLst>
            <pc:docMk/>
            <pc:sldMk cId="2275846822" sldId="407"/>
            <ac:picMk id="1026" creationId="{BA2471A1-913A-4D92-97B4-4268C6DE3EFC}"/>
          </ac:picMkLst>
        </pc:picChg>
      </pc:sldChg>
      <pc:sldChg chg="delSp">
        <pc:chgData name="Italo Teotonio" userId="d1374ffdd24543fc" providerId="LiveId" clId="{CCEB9687-6FC3-4FEB-8E8B-D2C27BB5D93D}" dt="2022-04-13T12:18:27.271" v="0" actId="478"/>
        <pc:sldMkLst>
          <pc:docMk/>
          <pc:sldMk cId="1591175586" sldId="408"/>
        </pc:sldMkLst>
        <pc:picChg chg="del">
          <ac:chgData name="Italo Teotonio" userId="d1374ffdd24543fc" providerId="LiveId" clId="{CCEB9687-6FC3-4FEB-8E8B-D2C27BB5D93D}" dt="2022-04-13T12:18:27.271" v="0" actId="478"/>
          <ac:picMkLst>
            <pc:docMk/>
            <pc:sldMk cId="1591175586" sldId="408"/>
            <ac:picMk id="1026" creationId="{BA2471A1-913A-4D92-97B4-4268C6DE3EFC}"/>
          </ac:picMkLst>
        </pc:picChg>
      </pc:sldChg>
    </pc:docChg>
  </pc:docChgLst>
  <pc:docChgLst>
    <pc:chgData name="Italo Teotonio" userId="d1374ffdd24543fc" providerId="LiveId" clId="{89F653E9-48EA-4048-9ACF-F363ED7B35B0}"/>
    <pc:docChg chg="undo custSel addSld modSld">
      <pc:chgData name="Italo Teotonio" userId="d1374ffdd24543fc" providerId="LiveId" clId="{89F653E9-48EA-4048-9ACF-F363ED7B35B0}" dt="2023-08-03T17:52:25.577" v="168" actId="1076"/>
      <pc:docMkLst>
        <pc:docMk/>
      </pc:docMkLst>
      <pc:sldChg chg="addSp delSp modSp mod">
        <pc:chgData name="Italo Teotonio" userId="d1374ffdd24543fc" providerId="LiveId" clId="{89F653E9-48EA-4048-9ACF-F363ED7B35B0}" dt="2023-08-03T17:52:25.577" v="168" actId="1076"/>
        <pc:sldMkLst>
          <pc:docMk/>
          <pc:sldMk cId="783751451" sldId="425"/>
        </pc:sldMkLst>
        <pc:spChg chg="mod">
          <ac:chgData name="Italo Teotonio" userId="d1374ffdd24543fc" providerId="LiveId" clId="{89F653E9-48EA-4048-9ACF-F363ED7B35B0}" dt="2023-08-03T17:51:53.580" v="163" actId="1035"/>
          <ac:spMkLst>
            <pc:docMk/>
            <pc:sldMk cId="783751451" sldId="425"/>
            <ac:spMk id="2" creationId="{C2F108AB-4B42-1A75-8BF2-E57513C92D91}"/>
          </ac:spMkLst>
        </pc:spChg>
        <pc:spChg chg="mod">
          <ac:chgData name="Italo Teotonio" userId="d1374ffdd24543fc" providerId="LiveId" clId="{89F653E9-48EA-4048-9ACF-F363ED7B35B0}" dt="2023-08-03T17:44:33.305" v="139" actId="2085"/>
          <ac:spMkLst>
            <pc:docMk/>
            <pc:sldMk cId="783751451" sldId="425"/>
            <ac:spMk id="4" creationId="{604D5A75-6C92-9A1F-8BC6-20A86777E091}"/>
          </ac:spMkLst>
        </pc:spChg>
        <pc:spChg chg="ord">
          <ac:chgData name="Italo Teotonio" userId="d1374ffdd24543fc" providerId="LiveId" clId="{89F653E9-48EA-4048-9ACF-F363ED7B35B0}" dt="2023-08-03T17:51:33.776" v="161" actId="167"/>
          <ac:spMkLst>
            <pc:docMk/>
            <pc:sldMk cId="783751451" sldId="425"/>
            <ac:spMk id="5" creationId="{213B6435-176B-4A5B-AF9A-F0489CCCBD3B}"/>
          </ac:spMkLst>
        </pc:spChg>
        <pc:spChg chg="mod">
          <ac:chgData name="Italo Teotonio" userId="d1374ffdd24543fc" providerId="LiveId" clId="{89F653E9-48EA-4048-9ACF-F363ED7B35B0}" dt="2023-08-03T17:44:09.019" v="138" actId="207"/>
          <ac:spMkLst>
            <pc:docMk/>
            <pc:sldMk cId="783751451" sldId="425"/>
            <ac:spMk id="7" creationId="{1E881009-2CE7-5DE5-EC53-CE72C5566398}"/>
          </ac:spMkLst>
        </pc:spChg>
        <pc:spChg chg="mod">
          <ac:chgData name="Italo Teotonio" userId="d1374ffdd24543fc" providerId="LiveId" clId="{89F653E9-48EA-4048-9ACF-F363ED7B35B0}" dt="2023-08-03T17:43:30.235" v="134" actId="207"/>
          <ac:spMkLst>
            <pc:docMk/>
            <pc:sldMk cId="783751451" sldId="425"/>
            <ac:spMk id="8" creationId="{F889308E-96E3-99BF-E04B-94EEFEADB440}"/>
          </ac:spMkLst>
        </pc:spChg>
        <pc:spChg chg="add mod">
          <ac:chgData name="Italo Teotonio" userId="d1374ffdd24543fc" providerId="LiveId" clId="{89F653E9-48EA-4048-9ACF-F363ED7B35B0}" dt="2023-08-03T17:44:09.019" v="138" actId="207"/>
          <ac:spMkLst>
            <pc:docMk/>
            <pc:sldMk cId="783751451" sldId="425"/>
            <ac:spMk id="9" creationId="{85E18C2E-3498-33AD-2307-29E89CDC666E}"/>
          </ac:spMkLst>
        </pc:spChg>
        <pc:spChg chg="mod">
          <ac:chgData name="Italo Teotonio" userId="d1374ffdd24543fc" providerId="LiveId" clId="{89F653E9-48EA-4048-9ACF-F363ED7B35B0}" dt="2023-08-03T17:44:09.019" v="138" actId="207"/>
          <ac:spMkLst>
            <pc:docMk/>
            <pc:sldMk cId="783751451" sldId="425"/>
            <ac:spMk id="11" creationId="{C08B576D-EEB0-BAFB-940B-FA38175CF422}"/>
          </ac:spMkLst>
        </pc:spChg>
        <pc:spChg chg="mod">
          <ac:chgData name="Italo Teotonio" userId="d1374ffdd24543fc" providerId="LiveId" clId="{89F653E9-48EA-4048-9ACF-F363ED7B35B0}" dt="2023-08-03T17:26:53.953" v="4" actId="14100"/>
          <ac:spMkLst>
            <pc:docMk/>
            <pc:sldMk cId="783751451" sldId="425"/>
            <ac:spMk id="14" creationId="{192CE201-1057-4D92-EC24-F0D6E9F79C58}"/>
          </ac:spMkLst>
        </pc:spChg>
        <pc:spChg chg="mod">
          <ac:chgData name="Italo Teotonio" userId="d1374ffdd24543fc" providerId="LiveId" clId="{89F653E9-48EA-4048-9ACF-F363ED7B35B0}" dt="2023-08-03T17:44:09.019" v="138" actId="207"/>
          <ac:spMkLst>
            <pc:docMk/>
            <pc:sldMk cId="783751451" sldId="425"/>
            <ac:spMk id="15" creationId="{829ECAE8-4C5D-47FF-9E71-62B4D9C1E7C1}"/>
          </ac:spMkLst>
        </pc:spChg>
        <pc:spChg chg="mod">
          <ac:chgData name="Italo Teotonio" userId="d1374ffdd24543fc" providerId="LiveId" clId="{89F653E9-48EA-4048-9ACF-F363ED7B35B0}" dt="2023-08-03T17:52:25.577" v="168" actId="1076"/>
          <ac:spMkLst>
            <pc:docMk/>
            <pc:sldMk cId="783751451" sldId="425"/>
            <ac:spMk id="26" creationId="{C42A8CE1-F6E6-64F6-BD31-1CFC294590F5}"/>
          </ac:spMkLst>
        </pc:spChg>
        <pc:grpChg chg="mod">
          <ac:chgData name="Italo Teotonio" userId="d1374ffdd24543fc" providerId="LiveId" clId="{89F653E9-48EA-4048-9ACF-F363ED7B35B0}" dt="2023-08-03T17:26:49.425" v="3" actId="1076"/>
          <ac:grpSpMkLst>
            <pc:docMk/>
            <pc:sldMk cId="783751451" sldId="425"/>
            <ac:grpSpMk id="20" creationId="{DA889DD1-280C-AED1-137F-CCB909F815EA}"/>
          </ac:grpSpMkLst>
        </pc:grpChg>
        <pc:picChg chg="add del">
          <ac:chgData name="Italo Teotonio" userId="d1374ffdd24543fc" providerId="LiveId" clId="{89F653E9-48EA-4048-9ACF-F363ED7B35B0}" dt="2023-08-03T17:52:11.611" v="165" actId="478"/>
          <ac:picMkLst>
            <pc:docMk/>
            <pc:sldMk cId="783751451" sldId="425"/>
            <ac:picMk id="13" creationId="{6A939EA5-D16A-EFD6-192A-E0EE9F7B2D8B}"/>
          </ac:picMkLst>
        </pc:picChg>
        <pc:picChg chg="del mod">
          <ac:chgData name="Italo Teotonio" userId="d1374ffdd24543fc" providerId="LiveId" clId="{89F653E9-48EA-4048-9ACF-F363ED7B35B0}" dt="2023-08-03T17:50:27.383" v="142" actId="478"/>
          <ac:picMkLst>
            <pc:docMk/>
            <pc:sldMk cId="783751451" sldId="425"/>
            <ac:picMk id="16" creationId="{1C4C3DB3-B51E-45A5-EA2B-96117ED77512}"/>
          </ac:picMkLst>
        </pc:picChg>
        <pc:picChg chg="mod ord">
          <ac:chgData name="Italo Teotonio" userId="d1374ffdd24543fc" providerId="LiveId" clId="{89F653E9-48EA-4048-9ACF-F363ED7B35B0}" dt="2023-08-03T17:41:01.424" v="132" actId="14100"/>
          <ac:picMkLst>
            <pc:docMk/>
            <pc:sldMk cId="783751451" sldId="425"/>
            <ac:picMk id="22" creationId="{06A8145A-5C29-72C7-7737-DC8807E1504B}"/>
          </ac:picMkLst>
        </pc:picChg>
        <pc:picChg chg="add mod">
          <ac:chgData name="Italo Teotonio" userId="d1374ffdd24543fc" providerId="LiveId" clId="{89F653E9-48EA-4048-9ACF-F363ED7B35B0}" dt="2023-08-03T17:41:01.424" v="132" actId="14100"/>
          <ac:picMkLst>
            <pc:docMk/>
            <pc:sldMk cId="783751451" sldId="425"/>
            <ac:picMk id="23" creationId="{79F01534-DDDA-6639-6E58-955BCDB112AC}"/>
          </ac:picMkLst>
        </pc:picChg>
        <pc:picChg chg="mod ord">
          <ac:chgData name="Italo Teotonio" userId="d1374ffdd24543fc" providerId="LiveId" clId="{89F653E9-48EA-4048-9ACF-F363ED7B35B0}" dt="2023-08-03T17:41:01.424" v="132" actId="14100"/>
          <ac:picMkLst>
            <pc:docMk/>
            <pc:sldMk cId="783751451" sldId="425"/>
            <ac:picMk id="24" creationId="{A5CC26AE-AE41-4941-6383-F1E5084E7111}"/>
          </ac:picMkLst>
        </pc:picChg>
        <pc:picChg chg="mod">
          <ac:chgData name="Italo Teotonio" userId="d1374ffdd24543fc" providerId="LiveId" clId="{89F653E9-48EA-4048-9ACF-F363ED7B35B0}" dt="2023-08-03T17:41:01.424" v="132" actId="14100"/>
          <ac:picMkLst>
            <pc:docMk/>
            <pc:sldMk cId="783751451" sldId="425"/>
            <ac:picMk id="27" creationId="{AD7DB4C4-D83F-15D0-3872-846534C79186}"/>
          </ac:picMkLst>
        </pc:picChg>
        <pc:picChg chg="add mod ord modCrop">
          <ac:chgData name="Italo Teotonio" userId="d1374ffdd24543fc" providerId="LiveId" clId="{89F653E9-48EA-4048-9ACF-F363ED7B35B0}" dt="2023-08-03T17:51:30.994" v="160" actId="167"/>
          <ac:picMkLst>
            <pc:docMk/>
            <pc:sldMk cId="783751451" sldId="425"/>
            <ac:picMk id="28" creationId="{3F85D6B8-8302-A2A6-5AC5-779D6E4A0939}"/>
          </ac:picMkLst>
        </pc:picChg>
      </pc:sldChg>
      <pc:sldChg chg="modSp add mod">
        <pc:chgData name="Italo Teotonio" userId="d1374ffdd24543fc" providerId="LiveId" clId="{89F653E9-48EA-4048-9ACF-F363ED7B35B0}" dt="2023-08-03T17:40:37.876" v="129" actId="1076"/>
        <pc:sldMkLst>
          <pc:docMk/>
          <pc:sldMk cId="1101680827" sldId="427"/>
        </pc:sldMkLst>
        <pc:spChg chg="mod">
          <ac:chgData name="Italo Teotonio" userId="d1374ffdd24543fc" providerId="LiveId" clId="{89F653E9-48EA-4048-9ACF-F363ED7B35B0}" dt="2023-08-03T17:35:37.951" v="61" actId="14100"/>
          <ac:spMkLst>
            <pc:docMk/>
            <pc:sldMk cId="1101680827" sldId="427"/>
            <ac:spMk id="6" creationId="{57341B32-36C2-F0A4-F15B-A4BA6BEA568D}"/>
          </ac:spMkLst>
        </pc:spChg>
        <pc:spChg chg="mod">
          <ac:chgData name="Italo Teotonio" userId="d1374ffdd24543fc" providerId="LiveId" clId="{89F653E9-48EA-4048-9ACF-F363ED7B35B0}" dt="2023-08-03T17:40:37.876" v="129" actId="1076"/>
          <ac:spMkLst>
            <pc:docMk/>
            <pc:sldMk cId="1101680827" sldId="427"/>
            <ac:spMk id="7" creationId="{1E881009-2CE7-5DE5-EC53-CE72C5566398}"/>
          </ac:spMkLst>
        </pc:spChg>
        <pc:spChg chg="mod">
          <ac:chgData name="Italo Teotonio" userId="d1374ffdd24543fc" providerId="LiveId" clId="{89F653E9-48EA-4048-9ACF-F363ED7B35B0}" dt="2023-08-03T17:36:51.173" v="117" actId="1036"/>
          <ac:spMkLst>
            <pc:docMk/>
            <pc:sldMk cId="1101680827" sldId="427"/>
            <ac:spMk id="9" creationId="{85E18C2E-3498-33AD-2307-29E89CDC666E}"/>
          </ac:spMkLst>
        </pc:spChg>
        <pc:spChg chg="mod">
          <ac:chgData name="Italo Teotonio" userId="d1374ffdd24543fc" providerId="LiveId" clId="{89F653E9-48EA-4048-9ACF-F363ED7B35B0}" dt="2023-08-03T17:40:37.876" v="129" actId="1076"/>
          <ac:spMkLst>
            <pc:docMk/>
            <pc:sldMk cId="1101680827" sldId="427"/>
            <ac:spMk id="11" creationId="{C08B576D-EEB0-BAFB-940B-FA38175CF422}"/>
          </ac:spMkLst>
        </pc:spChg>
        <pc:spChg chg="mod">
          <ac:chgData name="Italo Teotonio" userId="d1374ffdd24543fc" providerId="LiveId" clId="{89F653E9-48EA-4048-9ACF-F363ED7B35B0}" dt="2023-08-03T17:38:07.735" v="128" actId="1036"/>
          <ac:spMkLst>
            <pc:docMk/>
            <pc:sldMk cId="1101680827" sldId="427"/>
            <ac:spMk id="14" creationId="{192CE201-1057-4D92-EC24-F0D6E9F79C58}"/>
          </ac:spMkLst>
        </pc:spChg>
        <pc:spChg chg="mod">
          <ac:chgData name="Italo Teotonio" userId="d1374ffdd24543fc" providerId="LiveId" clId="{89F653E9-48EA-4048-9ACF-F363ED7B35B0}" dt="2023-08-03T17:36:51.173" v="117" actId="1036"/>
          <ac:spMkLst>
            <pc:docMk/>
            <pc:sldMk cId="1101680827" sldId="427"/>
            <ac:spMk id="15" creationId="{829ECAE8-4C5D-47FF-9E71-62B4D9C1E7C1}"/>
          </ac:spMkLst>
        </pc:spChg>
        <pc:picChg chg="mod">
          <ac:chgData name="Italo Teotonio" userId="d1374ffdd24543fc" providerId="LiveId" clId="{89F653E9-48EA-4048-9ACF-F363ED7B35B0}" dt="2023-08-03T17:36:51.173" v="117" actId="1036"/>
          <ac:picMkLst>
            <pc:docMk/>
            <pc:sldMk cId="1101680827" sldId="427"/>
            <ac:picMk id="22" creationId="{06A8145A-5C29-72C7-7737-DC8807E1504B}"/>
          </ac:picMkLst>
        </pc:picChg>
        <pc:picChg chg="mod">
          <ac:chgData name="Italo Teotonio" userId="d1374ffdd24543fc" providerId="LiveId" clId="{89F653E9-48EA-4048-9ACF-F363ED7B35B0}" dt="2023-08-03T17:40:37.876" v="129" actId="1076"/>
          <ac:picMkLst>
            <pc:docMk/>
            <pc:sldMk cId="1101680827" sldId="427"/>
            <ac:picMk id="23" creationId="{79F01534-DDDA-6639-6E58-955BCDB112AC}"/>
          </ac:picMkLst>
        </pc:picChg>
        <pc:picChg chg="mod">
          <ac:chgData name="Italo Teotonio" userId="d1374ffdd24543fc" providerId="LiveId" clId="{89F653E9-48EA-4048-9ACF-F363ED7B35B0}" dt="2023-08-03T17:36:51.173" v="117" actId="1036"/>
          <ac:picMkLst>
            <pc:docMk/>
            <pc:sldMk cId="1101680827" sldId="427"/>
            <ac:picMk id="24" creationId="{A5CC26AE-AE41-4941-6383-F1E5084E7111}"/>
          </ac:picMkLst>
        </pc:picChg>
        <pc:picChg chg="mod">
          <ac:chgData name="Italo Teotonio" userId="d1374ffdd24543fc" providerId="LiveId" clId="{89F653E9-48EA-4048-9ACF-F363ED7B35B0}" dt="2023-08-03T17:40:37.876" v="129" actId="1076"/>
          <ac:picMkLst>
            <pc:docMk/>
            <pc:sldMk cId="1101680827" sldId="427"/>
            <ac:picMk id="27" creationId="{AD7DB4C4-D83F-15D0-3872-846534C79186}"/>
          </ac:picMkLst>
        </pc:picChg>
      </pc:sldChg>
      <pc:sldChg chg="add">
        <pc:chgData name="Italo Teotonio" userId="d1374ffdd24543fc" providerId="LiveId" clId="{89F653E9-48EA-4048-9ACF-F363ED7B35B0}" dt="2023-08-03T17:52:04.481" v="164"/>
        <pc:sldMkLst>
          <pc:docMk/>
          <pc:sldMk cId="3505130747" sldId="428"/>
        </pc:sldMkLst>
      </pc:sldChg>
    </pc:docChg>
  </pc:docChgLst>
  <pc:docChgLst>
    <pc:chgData name="Italo Teotonio" userId="d1374ffdd24543fc" providerId="LiveId" clId="{D42B6711-0CE1-45A8-9DD4-27A842A16918}"/>
    <pc:docChg chg="undo custSel addSld modSld">
      <pc:chgData name="Italo Teotonio" userId="d1374ffdd24543fc" providerId="LiveId" clId="{D42B6711-0CE1-45A8-9DD4-27A842A16918}" dt="2023-08-01T12:49:18.256" v="287" actId="207"/>
      <pc:docMkLst>
        <pc:docMk/>
      </pc:docMkLst>
      <pc:sldChg chg="addSp modSp mod">
        <pc:chgData name="Italo Teotonio" userId="d1374ffdd24543fc" providerId="LiveId" clId="{D42B6711-0CE1-45A8-9DD4-27A842A16918}" dt="2023-07-31T20:30:28.975" v="117" actId="1036"/>
        <pc:sldMkLst>
          <pc:docMk/>
          <pc:sldMk cId="663206819" sldId="424"/>
        </pc:sldMkLst>
        <pc:spChg chg="add mod ord">
          <ac:chgData name="Italo Teotonio" userId="d1374ffdd24543fc" providerId="LiveId" clId="{D42B6711-0CE1-45A8-9DD4-27A842A16918}" dt="2023-07-31T20:30:28.975" v="117" actId="1036"/>
          <ac:spMkLst>
            <pc:docMk/>
            <pc:sldMk cId="663206819" sldId="424"/>
            <ac:spMk id="2" creationId="{C2F108AB-4B42-1A75-8BF2-E57513C92D91}"/>
          </ac:spMkLst>
        </pc:spChg>
        <pc:spChg chg="mod">
          <ac:chgData name="Italo Teotonio" userId="d1374ffdd24543fc" providerId="LiveId" clId="{D42B6711-0CE1-45A8-9DD4-27A842A16918}" dt="2023-07-31T20:28:37.783" v="62" actId="164"/>
          <ac:spMkLst>
            <pc:docMk/>
            <pc:sldMk cId="663206819" sldId="424"/>
            <ac:spMk id="3" creationId="{2FD23E27-CCCB-E1E3-127A-4084EACDA72A}"/>
          </ac:spMkLst>
        </pc:spChg>
        <pc:spChg chg="add mod">
          <ac:chgData name="Italo Teotonio" userId="d1374ffdd24543fc" providerId="LiveId" clId="{D42B6711-0CE1-45A8-9DD4-27A842A16918}" dt="2023-07-31T20:28:37.783" v="62" actId="164"/>
          <ac:spMkLst>
            <pc:docMk/>
            <pc:sldMk cId="663206819" sldId="424"/>
            <ac:spMk id="4" creationId="{604D5A75-6C92-9A1F-8BC6-20A86777E091}"/>
          </ac:spMkLst>
        </pc:spChg>
        <pc:spChg chg="mod">
          <ac:chgData name="Italo Teotonio" userId="d1374ffdd24543fc" providerId="LiveId" clId="{D42B6711-0CE1-45A8-9DD4-27A842A16918}" dt="2023-07-31T20:28:23.242" v="59" actId="164"/>
          <ac:spMkLst>
            <pc:docMk/>
            <pc:sldMk cId="663206819" sldId="424"/>
            <ac:spMk id="6" creationId="{57341B32-36C2-F0A4-F15B-A4BA6BEA568D}"/>
          </ac:spMkLst>
        </pc:spChg>
        <pc:spChg chg="mod">
          <ac:chgData name="Italo Teotonio" userId="d1374ffdd24543fc" providerId="LiveId" clId="{D42B6711-0CE1-45A8-9DD4-27A842A16918}" dt="2023-07-31T20:28:34.617" v="61" actId="164"/>
          <ac:spMkLst>
            <pc:docMk/>
            <pc:sldMk cId="663206819" sldId="424"/>
            <ac:spMk id="7" creationId="{F074F033-6834-BD45-B6CE-D68E0424C25D}"/>
          </ac:spMkLst>
        </pc:spChg>
        <pc:spChg chg="add mod">
          <ac:chgData name="Italo Teotonio" userId="d1374ffdd24543fc" providerId="LiveId" clId="{D42B6711-0CE1-45A8-9DD4-27A842A16918}" dt="2023-07-31T20:28:23.242" v="59" actId="164"/>
          <ac:spMkLst>
            <pc:docMk/>
            <pc:sldMk cId="663206819" sldId="424"/>
            <ac:spMk id="8" creationId="{F889308E-96E3-99BF-E04B-94EEFEADB440}"/>
          </ac:spMkLst>
        </pc:spChg>
        <pc:spChg chg="add mod">
          <ac:chgData name="Italo Teotonio" userId="d1374ffdd24543fc" providerId="LiveId" clId="{D42B6711-0CE1-45A8-9DD4-27A842A16918}" dt="2023-07-31T20:29:00.231" v="73" actId="1035"/>
          <ac:spMkLst>
            <pc:docMk/>
            <pc:sldMk cId="663206819" sldId="424"/>
            <ac:spMk id="9" creationId="{F9853B6F-D8E1-9E62-C139-EAFA95B30E8B}"/>
          </ac:spMkLst>
        </pc:spChg>
        <pc:spChg chg="add mod ord">
          <ac:chgData name="Italo Teotonio" userId="d1374ffdd24543fc" providerId="LiveId" clId="{D42B6711-0CE1-45A8-9DD4-27A842A16918}" dt="2023-07-31T20:30:28.975" v="117" actId="1036"/>
          <ac:spMkLst>
            <pc:docMk/>
            <pc:sldMk cId="663206819" sldId="424"/>
            <ac:spMk id="14" creationId="{192CE201-1057-4D92-EC24-F0D6E9F79C58}"/>
          </ac:spMkLst>
        </pc:spChg>
        <pc:spChg chg="mod">
          <ac:chgData name="Italo Teotonio" userId="d1374ffdd24543fc" providerId="LiveId" clId="{D42B6711-0CE1-45A8-9DD4-27A842A16918}" dt="2023-07-31T19:53:01.994" v="28" actId="404"/>
          <ac:spMkLst>
            <pc:docMk/>
            <pc:sldMk cId="663206819" sldId="424"/>
            <ac:spMk id="26" creationId="{C42A8CE1-F6E6-64F6-BD31-1CFC294590F5}"/>
          </ac:spMkLst>
        </pc:spChg>
        <pc:grpChg chg="add mod">
          <ac:chgData name="Italo Teotonio" userId="d1374ffdd24543fc" providerId="LiveId" clId="{D42B6711-0CE1-45A8-9DD4-27A842A16918}" dt="2023-07-31T20:28:31.384" v="60" actId="14861"/>
          <ac:grpSpMkLst>
            <pc:docMk/>
            <pc:sldMk cId="663206819" sldId="424"/>
            <ac:grpSpMk id="10" creationId="{49005033-8600-45FF-5C20-F23E0650A37B}"/>
          </ac:grpSpMkLst>
        </pc:grpChg>
        <pc:grpChg chg="add mod">
          <ac:chgData name="Italo Teotonio" userId="d1374ffdd24543fc" providerId="LiveId" clId="{D42B6711-0CE1-45A8-9DD4-27A842A16918}" dt="2023-07-31T20:28:42.528" v="63" actId="14861"/>
          <ac:grpSpMkLst>
            <pc:docMk/>
            <pc:sldMk cId="663206819" sldId="424"/>
            <ac:grpSpMk id="11" creationId="{E961ECAB-4C60-465B-1D7B-25376F1847C4}"/>
          </ac:grpSpMkLst>
        </pc:grpChg>
        <pc:grpChg chg="add mod">
          <ac:chgData name="Italo Teotonio" userId="d1374ffdd24543fc" providerId="LiveId" clId="{D42B6711-0CE1-45A8-9DD4-27A842A16918}" dt="2023-07-31T20:29:46.265" v="89" actId="1076"/>
          <ac:grpSpMkLst>
            <pc:docMk/>
            <pc:sldMk cId="663206819" sldId="424"/>
            <ac:grpSpMk id="12" creationId="{97920008-7A73-E70C-BED5-D4A7C1C14CBC}"/>
          </ac:grpSpMkLst>
        </pc:grpChg>
      </pc:sldChg>
      <pc:sldChg chg="addSp delSp modSp add mod">
        <pc:chgData name="Italo Teotonio" userId="d1374ffdd24543fc" providerId="LiveId" clId="{D42B6711-0CE1-45A8-9DD4-27A842A16918}" dt="2023-07-31T21:32:16.101" v="236" actId="1036"/>
        <pc:sldMkLst>
          <pc:docMk/>
          <pc:sldMk cId="783751451" sldId="425"/>
        </pc:sldMkLst>
        <pc:spChg chg="add mod">
          <ac:chgData name="Italo Teotonio" userId="d1374ffdd24543fc" providerId="LiveId" clId="{D42B6711-0CE1-45A8-9DD4-27A842A16918}" dt="2023-07-31T21:31:25.884" v="192" actId="14861"/>
          <ac:spMkLst>
            <pc:docMk/>
            <pc:sldMk cId="783751451" sldId="425"/>
            <ac:spMk id="7" creationId="{1E881009-2CE7-5DE5-EC53-CE72C5566398}"/>
          </ac:spMkLst>
        </pc:spChg>
        <pc:spChg chg="mod">
          <ac:chgData name="Italo Teotonio" userId="d1374ffdd24543fc" providerId="LiveId" clId="{D42B6711-0CE1-45A8-9DD4-27A842A16918}" dt="2023-07-31T20:40:38.111" v="121" actId="14100"/>
          <ac:spMkLst>
            <pc:docMk/>
            <pc:sldMk cId="783751451" sldId="425"/>
            <ac:spMk id="8" creationId="{F889308E-96E3-99BF-E04B-94EEFEADB440}"/>
          </ac:spMkLst>
        </pc:spChg>
        <pc:spChg chg="add del mod">
          <ac:chgData name="Italo Teotonio" userId="d1374ffdd24543fc" providerId="LiveId" clId="{D42B6711-0CE1-45A8-9DD4-27A842A16918}" dt="2023-07-31T21:25:53.743" v="180"/>
          <ac:spMkLst>
            <pc:docMk/>
            <pc:sldMk cId="783751451" sldId="425"/>
            <ac:spMk id="9" creationId="{D7451AEB-5248-ED28-E888-D1DEAC4E0BC4}"/>
          </ac:spMkLst>
        </pc:spChg>
        <pc:spChg chg="add mod">
          <ac:chgData name="Italo Teotonio" userId="d1374ffdd24543fc" providerId="LiveId" clId="{D42B6711-0CE1-45A8-9DD4-27A842A16918}" dt="2023-07-31T21:31:25.884" v="192" actId="14861"/>
          <ac:spMkLst>
            <pc:docMk/>
            <pc:sldMk cId="783751451" sldId="425"/>
            <ac:spMk id="11" creationId="{C08B576D-EEB0-BAFB-940B-FA38175CF422}"/>
          </ac:spMkLst>
        </pc:spChg>
        <pc:spChg chg="mod">
          <ac:chgData name="Italo Teotonio" userId="d1374ffdd24543fc" providerId="LiveId" clId="{D42B6711-0CE1-45A8-9DD4-27A842A16918}" dt="2023-07-31T21:00:18.145" v="166" actId="14100"/>
          <ac:spMkLst>
            <pc:docMk/>
            <pc:sldMk cId="783751451" sldId="425"/>
            <ac:spMk id="14" creationId="{192CE201-1057-4D92-EC24-F0D6E9F79C58}"/>
          </ac:spMkLst>
        </pc:spChg>
        <pc:spChg chg="add mod">
          <ac:chgData name="Italo Teotonio" userId="d1374ffdd24543fc" providerId="LiveId" clId="{D42B6711-0CE1-45A8-9DD4-27A842A16918}" dt="2023-07-31T21:31:25.884" v="192" actId="14861"/>
          <ac:spMkLst>
            <pc:docMk/>
            <pc:sldMk cId="783751451" sldId="425"/>
            <ac:spMk id="15" creationId="{829ECAE8-4C5D-47FF-9E71-62B4D9C1E7C1}"/>
          </ac:spMkLst>
        </pc:spChg>
        <pc:spChg chg="add mod ord">
          <ac:chgData name="Italo Teotonio" userId="d1374ffdd24543fc" providerId="LiveId" clId="{D42B6711-0CE1-45A8-9DD4-27A842A16918}" dt="2023-07-31T20:59:17.123" v="165" actId="171"/>
          <ac:spMkLst>
            <pc:docMk/>
            <pc:sldMk cId="783751451" sldId="425"/>
            <ac:spMk id="21" creationId="{6E41DC32-3CC4-E2C4-1BDF-A5C2E75A0360}"/>
          </ac:spMkLst>
        </pc:spChg>
        <pc:grpChg chg="mod">
          <ac:chgData name="Italo Teotonio" userId="d1374ffdd24543fc" providerId="LiveId" clId="{D42B6711-0CE1-45A8-9DD4-27A842A16918}" dt="2023-07-31T20:58:44.894" v="161" actId="164"/>
          <ac:grpSpMkLst>
            <pc:docMk/>
            <pc:sldMk cId="783751451" sldId="425"/>
            <ac:grpSpMk id="10" creationId="{49005033-8600-45FF-5C20-F23E0650A37B}"/>
          </ac:grpSpMkLst>
        </pc:grpChg>
        <pc:grpChg chg="del">
          <ac:chgData name="Italo Teotonio" userId="d1374ffdd24543fc" providerId="LiveId" clId="{D42B6711-0CE1-45A8-9DD4-27A842A16918}" dt="2023-07-31T20:40:30.385" v="119" actId="478"/>
          <ac:grpSpMkLst>
            <pc:docMk/>
            <pc:sldMk cId="783751451" sldId="425"/>
            <ac:grpSpMk id="11" creationId="{E961ECAB-4C60-465B-1D7B-25376F1847C4}"/>
          </ac:grpSpMkLst>
        </pc:grpChg>
        <pc:grpChg chg="mod">
          <ac:chgData name="Italo Teotonio" userId="d1374ffdd24543fc" providerId="LiveId" clId="{D42B6711-0CE1-45A8-9DD4-27A842A16918}" dt="2023-07-31T20:58:23.689" v="149" actId="1076"/>
          <ac:grpSpMkLst>
            <pc:docMk/>
            <pc:sldMk cId="783751451" sldId="425"/>
            <ac:grpSpMk id="12" creationId="{97920008-7A73-E70C-BED5-D4A7C1C14CBC}"/>
          </ac:grpSpMkLst>
        </pc:grpChg>
        <pc:grpChg chg="add mod">
          <ac:chgData name="Italo Teotonio" userId="d1374ffdd24543fc" providerId="LiveId" clId="{D42B6711-0CE1-45A8-9DD4-27A842A16918}" dt="2023-07-31T20:58:44.894" v="161" actId="164"/>
          <ac:grpSpMkLst>
            <pc:docMk/>
            <pc:sldMk cId="783751451" sldId="425"/>
            <ac:grpSpMk id="20" creationId="{DA889DD1-280C-AED1-137F-CCB909F815EA}"/>
          </ac:grpSpMkLst>
        </pc:grpChg>
        <pc:picChg chg="add mod">
          <ac:chgData name="Italo Teotonio" userId="d1374ffdd24543fc" providerId="LiveId" clId="{D42B6711-0CE1-45A8-9DD4-27A842A16918}" dt="2023-07-31T20:51:48.352" v="147" actId="1076"/>
          <ac:picMkLst>
            <pc:docMk/>
            <pc:sldMk cId="783751451" sldId="425"/>
            <ac:picMk id="17" creationId="{D4EDEBF7-B2FB-F06F-A2AF-331FC27AECA1}"/>
          </ac:picMkLst>
        </pc:picChg>
        <pc:picChg chg="add mod">
          <ac:chgData name="Italo Teotonio" userId="d1374ffdd24543fc" providerId="LiveId" clId="{D42B6711-0CE1-45A8-9DD4-27A842A16918}" dt="2023-07-31T20:51:46.463" v="146" actId="1076"/>
          <ac:picMkLst>
            <pc:docMk/>
            <pc:sldMk cId="783751451" sldId="425"/>
            <ac:picMk id="19" creationId="{AEAECADE-28AD-536F-76E1-473BC9F09BE1}"/>
          </ac:picMkLst>
        </pc:picChg>
        <pc:picChg chg="add mod">
          <ac:chgData name="Italo Teotonio" userId="d1374ffdd24543fc" providerId="LiveId" clId="{D42B6711-0CE1-45A8-9DD4-27A842A16918}" dt="2023-07-31T21:32:16.101" v="236" actId="1036"/>
          <ac:picMkLst>
            <pc:docMk/>
            <pc:sldMk cId="783751451" sldId="425"/>
            <ac:picMk id="22" creationId="{06A8145A-5C29-72C7-7737-DC8807E1504B}"/>
          </ac:picMkLst>
        </pc:picChg>
        <pc:picChg chg="add mod">
          <ac:chgData name="Italo Teotonio" userId="d1374ffdd24543fc" providerId="LiveId" clId="{D42B6711-0CE1-45A8-9DD4-27A842A16918}" dt="2023-07-31T21:32:16.101" v="236" actId="1036"/>
          <ac:picMkLst>
            <pc:docMk/>
            <pc:sldMk cId="783751451" sldId="425"/>
            <ac:picMk id="24" creationId="{A5CC26AE-AE41-4941-6383-F1E5084E7111}"/>
          </ac:picMkLst>
        </pc:picChg>
        <pc:picChg chg="add mod">
          <ac:chgData name="Italo Teotonio" userId="d1374ffdd24543fc" providerId="LiveId" clId="{D42B6711-0CE1-45A8-9DD4-27A842A16918}" dt="2023-07-31T21:32:16.101" v="236" actId="1036"/>
          <ac:picMkLst>
            <pc:docMk/>
            <pc:sldMk cId="783751451" sldId="425"/>
            <ac:picMk id="27" creationId="{AD7DB4C4-D83F-15D0-3872-846534C79186}"/>
          </ac:picMkLst>
        </pc:picChg>
      </pc:sldChg>
      <pc:sldChg chg="addSp delSp modSp add mod">
        <pc:chgData name="Italo Teotonio" userId="d1374ffdd24543fc" providerId="LiveId" clId="{D42B6711-0CE1-45A8-9DD4-27A842A16918}" dt="2023-08-01T12:49:18.256" v="287" actId="207"/>
        <pc:sldMkLst>
          <pc:docMk/>
          <pc:sldMk cId="1815664375" sldId="426"/>
        </pc:sldMkLst>
        <pc:spChg chg="mod">
          <ac:chgData name="Italo Teotonio" userId="d1374ffdd24543fc" providerId="LiveId" clId="{D42B6711-0CE1-45A8-9DD4-27A842A16918}" dt="2023-08-01T12:46:16.194" v="282" actId="14861"/>
          <ac:spMkLst>
            <pc:docMk/>
            <pc:sldMk cId="1815664375" sldId="426"/>
            <ac:spMk id="2" creationId="{C2F108AB-4B42-1A75-8BF2-E57513C92D91}"/>
          </ac:spMkLst>
        </pc:spChg>
        <pc:spChg chg="mod">
          <ac:chgData name="Italo Teotonio" userId="d1374ffdd24543fc" providerId="LiveId" clId="{D42B6711-0CE1-45A8-9DD4-27A842A16918}" dt="2023-08-01T12:45:30.235" v="279" actId="2085"/>
          <ac:spMkLst>
            <pc:docMk/>
            <pc:sldMk cId="1815664375" sldId="426"/>
            <ac:spMk id="4" creationId="{604D5A75-6C92-9A1F-8BC6-20A86777E091}"/>
          </ac:spMkLst>
        </pc:spChg>
        <pc:spChg chg="del ord">
          <ac:chgData name="Italo Teotonio" userId="d1374ffdd24543fc" providerId="LiveId" clId="{D42B6711-0CE1-45A8-9DD4-27A842A16918}" dt="2023-08-01T12:44:33.299" v="273" actId="478"/>
          <ac:spMkLst>
            <pc:docMk/>
            <pc:sldMk cId="1815664375" sldId="426"/>
            <ac:spMk id="5" creationId="{213B6435-176B-4A5B-AF9A-F0489CCCBD3B}"/>
          </ac:spMkLst>
        </pc:spChg>
        <pc:spChg chg="mod">
          <ac:chgData name="Italo Teotonio" userId="d1374ffdd24543fc" providerId="LiveId" clId="{D42B6711-0CE1-45A8-9DD4-27A842A16918}" dt="2023-08-01T12:46:04.407" v="281" actId="207"/>
          <ac:spMkLst>
            <pc:docMk/>
            <pc:sldMk cId="1815664375" sldId="426"/>
            <ac:spMk id="7" creationId="{1E881009-2CE7-5DE5-EC53-CE72C5566398}"/>
          </ac:spMkLst>
        </pc:spChg>
        <pc:spChg chg="mod">
          <ac:chgData name="Italo Teotonio" userId="d1374ffdd24543fc" providerId="LiveId" clId="{D42B6711-0CE1-45A8-9DD4-27A842A16918}" dt="2023-08-01T12:45:09.914" v="276" actId="207"/>
          <ac:spMkLst>
            <pc:docMk/>
            <pc:sldMk cId="1815664375" sldId="426"/>
            <ac:spMk id="8" creationId="{F889308E-96E3-99BF-E04B-94EEFEADB440}"/>
          </ac:spMkLst>
        </pc:spChg>
        <pc:spChg chg="add del">
          <ac:chgData name="Italo Teotonio" userId="d1374ffdd24543fc" providerId="LiveId" clId="{D42B6711-0CE1-45A8-9DD4-27A842A16918}" dt="2023-08-01T12:37:07.118" v="239"/>
          <ac:spMkLst>
            <pc:docMk/>
            <pc:sldMk cId="1815664375" sldId="426"/>
            <ac:spMk id="9" creationId="{D8FF93E3-ECBF-FC41-A3F1-8C8EFBFEE86A}"/>
          </ac:spMkLst>
        </pc:spChg>
        <pc:spChg chg="mod">
          <ac:chgData name="Italo Teotonio" userId="d1374ffdd24543fc" providerId="LiveId" clId="{D42B6711-0CE1-45A8-9DD4-27A842A16918}" dt="2023-08-01T12:46:04.407" v="281" actId="207"/>
          <ac:spMkLst>
            <pc:docMk/>
            <pc:sldMk cId="1815664375" sldId="426"/>
            <ac:spMk id="11" creationId="{C08B576D-EEB0-BAFB-940B-FA38175CF422}"/>
          </ac:spMkLst>
        </pc:spChg>
        <pc:spChg chg="mod">
          <ac:chgData name="Italo Teotonio" userId="d1374ffdd24543fc" providerId="LiveId" clId="{D42B6711-0CE1-45A8-9DD4-27A842A16918}" dt="2023-08-01T12:46:04.407" v="281" actId="207"/>
          <ac:spMkLst>
            <pc:docMk/>
            <pc:sldMk cId="1815664375" sldId="426"/>
            <ac:spMk id="15" creationId="{829ECAE8-4C5D-47FF-9E71-62B4D9C1E7C1}"/>
          </ac:spMkLst>
        </pc:spChg>
        <pc:spChg chg="mod">
          <ac:chgData name="Italo Teotonio" userId="d1374ffdd24543fc" providerId="LiveId" clId="{D42B6711-0CE1-45A8-9DD4-27A842A16918}" dt="2023-08-01T12:49:18.256" v="287" actId="207"/>
          <ac:spMkLst>
            <pc:docMk/>
            <pc:sldMk cId="1815664375" sldId="426"/>
            <ac:spMk id="21" creationId="{6E41DC32-3CC4-E2C4-1BDF-A5C2E75A0360}"/>
          </ac:spMkLst>
        </pc:spChg>
        <pc:spChg chg="add del mod ord">
          <ac:chgData name="Italo Teotonio" userId="d1374ffdd24543fc" providerId="LiveId" clId="{D42B6711-0CE1-45A8-9DD4-27A842A16918}" dt="2023-08-01T12:44:31.979" v="272" actId="478"/>
          <ac:spMkLst>
            <pc:docMk/>
            <pc:sldMk cId="1815664375" sldId="426"/>
            <ac:spMk id="25" creationId="{EF9A0D46-F4F0-98E8-8B2A-2ECA0B796D6D}"/>
          </ac:spMkLst>
        </pc:spChg>
        <pc:grpChg chg="mod">
          <ac:chgData name="Italo Teotonio" userId="d1374ffdd24543fc" providerId="LiveId" clId="{D42B6711-0CE1-45A8-9DD4-27A842A16918}" dt="2023-08-01T12:39:17.036" v="249" actId="1076"/>
          <ac:grpSpMkLst>
            <pc:docMk/>
            <pc:sldMk cId="1815664375" sldId="426"/>
            <ac:grpSpMk id="20" creationId="{DA889DD1-280C-AED1-137F-CCB909F815EA}"/>
          </ac:grpSpMkLst>
        </pc:grpChg>
        <pc:picChg chg="del mod">
          <ac:chgData name="Italo Teotonio" userId="d1374ffdd24543fc" providerId="LiveId" clId="{D42B6711-0CE1-45A8-9DD4-27A842A16918}" dt="2023-08-01T12:39:30.691" v="255" actId="478"/>
          <ac:picMkLst>
            <pc:docMk/>
            <pc:sldMk cId="1815664375" sldId="426"/>
            <ac:picMk id="13" creationId="{6A939EA5-D16A-EFD6-192A-E0EE9F7B2D8B}"/>
          </ac:picMkLst>
        </pc:picChg>
        <pc:picChg chg="del mod">
          <ac:chgData name="Italo Teotonio" userId="d1374ffdd24543fc" providerId="LiveId" clId="{D42B6711-0CE1-45A8-9DD4-27A842A16918}" dt="2023-08-01T12:39:01.059" v="245" actId="478"/>
          <ac:picMkLst>
            <pc:docMk/>
            <pc:sldMk cId="1815664375" sldId="426"/>
            <ac:picMk id="16" creationId="{1C4C3DB3-B51E-45A5-EA2B-96117ED77512}"/>
          </ac:picMkLst>
        </pc:picChg>
        <pc:picChg chg="add del mod">
          <ac:chgData name="Italo Teotonio" userId="d1374ffdd24543fc" providerId="LiveId" clId="{D42B6711-0CE1-45A8-9DD4-27A842A16918}" dt="2023-08-01T12:46:29.211" v="284" actId="478"/>
          <ac:picMkLst>
            <pc:docMk/>
            <pc:sldMk cId="1815664375" sldId="426"/>
            <ac:picMk id="23" creationId="{3FE3FF3A-29A9-ACF4-F815-A274A4E6C9F5}"/>
          </ac:picMkLst>
        </pc:picChg>
        <pc:picChg chg="add mod ord">
          <ac:chgData name="Italo Teotonio" userId="d1374ffdd24543fc" providerId="LiveId" clId="{D42B6711-0CE1-45A8-9DD4-27A842A16918}" dt="2023-08-01T12:44:28.203" v="270" actId="167"/>
          <ac:picMkLst>
            <pc:docMk/>
            <pc:sldMk cId="1815664375" sldId="426"/>
            <ac:picMk id="29" creationId="{0A48EC20-B547-3898-115A-57F6DE6275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89E555-AED3-45C4-A014-495656FD41A0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83CE3-DFF1-42F3-80E2-1D175956869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831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B6049-606E-40C7-8CB8-48EF4A7F5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140F0D-061B-49F2-8915-808572292E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8D25EA-C1C4-45D9-880C-4C78DD1A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C1E0CD-0677-42D9-BF9D-B77BA2FEE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36E69B-6CA6-4570-ADA1-624C0B67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42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AA7B5-3ECF-41CF-8831-AFE2E269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13E7A4-4DF7-40D0-92C6-D38F7B342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F1022F-1DC8-4724-B6C3-44B253360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2E360E-8B05-42C2-A962-D23E963F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363B15-2C5E-44C3-B49D-0ED15F8A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16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2B3E160-5179-464A-ACDF-3C13B7834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99787F5-63F9-4703-A080-E585B8909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2E3831-9B56-4912-8A0E-87E578A3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97230D-55BE-4ACB-ACEE-A800FA01A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7641F5-4EA9-479C-A586-711CD3C9A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3865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E8F596-43C3-431C-B09C-5F4F957A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14B226-C98A-4064-8959-A47872CA8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D38483-4840-4ACF-AAB5-1CE5A7649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0421F5-C625-4364-9F30-C31A05E93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589AED-57C0-45E9-82E2-8269DDAE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86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CB2509-17AB-47B5-AFF6-75DA9954C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C6440E-AD6B-4697-9E36-A46ABE3BE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17C7C3-3030-482A-A885-E3F210AB7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22AFE6-24E1-4BC3-BB91-3C7BE5660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6BD3AC-0AAA-47A5-8027-E11AD597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594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12339-A385-4BA2-912C-E2ED3471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5F80BB-CD35-40AC-B88B-2BC1CAB81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D5C7217-8D15-43FD-B70A-6FF33A712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EC6F626-3B1B-4079-BF56-EA75EC88F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D439D4-D0C9-4836-8833-90C23812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EA3FA67-BB38-40E9-A085-AD79206A3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489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0998D-9A4E-45C0-9794-88F6490A1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9A492-FC8D-4F77-8DA4-20FB352DF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247BF9-6241-45C9-94AB-8E5EA4051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2BAF7C1-339A-4FA6-850A-9C96E722A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B92B63-0393-4590-B18F-29011B8510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D309E0C-9690-4BD0-B2C4-DB202886C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7DF4F23-06F5-47F3-BB6C-BEE7C4663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77BDCFE-2EE4-437C-BBF2-0859F55C2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5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9DB5A-F39F-4600-B109-6C2AEAE6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804C490-D2C3-4862-B441-BCA075A6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A29165A-3354-46C4-BB7A-7284A342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E6AAF1-AD13-4792-B9ED-41863835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864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58CC9F-E955-49E5-876C-FD07398C2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1CEA13-5894-48D1-8A0A-ED1DF5CD7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8065AC-E6C4-4A4C-9914-501FF7B5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722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5111E-C31E-4E41-8866-0E65A27BB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303CF4-E693-4F5E-A3F9-EB3D7D9B9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671FE41-0A5E-4351-B120-9BEDE1E5F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D200DF-99E6-48EF-8208-95D97BA0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DC5513C-EA73-4E27-8280-59794595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2F03253-F792-4EBF-B058-432112D0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50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C3D58-2C32-4CBC-889E-BE572185C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166E66D-D347-46DA-BF3D-2577A6166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E9D8C7-A8C2-437B-BF63-AD1FD2B55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2ECFB3-7592-4A6F-BD37-4BC73098B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68FEDC-8DF2-49A6-8012-49F911EFA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9FBDCF-4E12-4645-84F8-03D8990F8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74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0CF4E3-B577-460A-AEF3-EAA7B61BF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70D0AC-6DE5-4E76-ABB9-15B6E94EA8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86C7CF-C824-4599-895B-3EE247D1F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351E1-95A5-4477-87EB-C062A6424DDA}" type="datetimeFigureOut">
              <a:rPr lang="pt-BR" smtClean="0"/>
              <a:t>02/05/2024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2F4E2F-1DC7-473C-898A-3EA29CA2D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89C58F-D8C3-464A-BC3C-D0FA4574E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0FD4A-19BB-4549-BD64-6E9F08C2A5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097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tângulo 63">
            <a:extLst>
              <a:ext uri="{FF2B5EF4-FFF2-40B4-BE49-F238E27FC236}">
                <a16:creationId xmlns:a16="http://schemas.microsoft.com/office/drawing/2014/main" id="{0E3E6675-CDB1-40C4-999E-DB9F8084B45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4" name="Group 2">
            <a:extLst>
              <a:ext uri="{FF2B5EF4-FFF2-40B4-BE49-F238E27FC236}">
                <a16:creationId xmlns:a16="http://schemas.microsoft.com/office/drawing/2014/main" id="{D10273D8-6945-EF08-C554-A53D629FBE79}"/>
              </a:ext>
            </a:extLst>
          </p:cNvPr>
          <p:cNvGrpSpPr/>
          <p:nvPr/>
        </p:nvGrpSpPr>
        <p:grpSpPr>
          <a:xfrm>
            <a:off x="-3570460" y="185185"/>
            <a:ext cx="15488140" cy="6554110"/>
            <a:chOff x="0" y="7063"/>
            <a:chExt cx="3578760" cy="1976215"/>
          </a:xfrm>
        </p:grpSpPr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76A24950-A68F-EBDC-3FD5-2C87C86EBCCF}"/>
                </a:ext>
              </a:extLst>
            </p:cNvPr>
            <p:cNvSpPr/>
            <p:nvPr/>
          </p:nvSpPr>
          <p:spPr>
            <a:xfrm>
              <a:off x="889420" y="7063"/>
              <a:ext cx="2689340" cy="1940423"/>
            </a:xfrm>
            <a:custGeom>
              <a:avLst/>
              <a:gdLst/>
              <a:ahLst/>
              <a:cxnLst/>
              <a:rect l="l" t="t" r="r" b="b"/>
              <a:pathLst>
                <a:path w="2689340" h="1983278">
                  <a:moveTo>
                    <a:pt x="17344" y="0"/>
                  </a:moveTo>
                  <a:lnTo>
                    <a:pt x="2671997" y="0"/>
                  </a:lnTo>
                  <a:cubicBezTo>
                    <a:pt x="2676597" y="0"/>
                    <a:pt x="2681008" y="1827"/>
                    <a:pt x="2684261" y="5080"/>
                  </a:cubicBezTo>
                  <a:cubicBezTo>
                    <a:pt x="2687513" y="8333"/>
                    <a:pt x="2689340" y="12744"/>
                    <a:pt x="2689340" y="17344"/>
                  </a:cubicBezTo>
                  <a:lnTo>
                    <a:pt x="2689340" y="1965934"/>
                  </a:lnTo>
                  <a:cubicBezTo>
                    <a:pt x="2689340" y="1970534"/>
                    <a:pt x="2687513" y="1974946"/>
                    <a:pt x="2684261" y="1978198"/>
                  </a:cubicBezTo>
                  <a:cubicBezTo>
                    <a:pt x="2681008" y="1981451"/>
                    <a:pt x="2676597" y="1983278"/>
                    <a:pt x="2671997" y="1983278"/>
                  </a:cubicBezTo>
                  <a:lnTo>
                    <a:pt x="17344" y="1983278"/>
                  </a:lnTo>
                  <a:cubicBezTo>
                    <a:pt x="12744" y="1983278"/>
                    <a:pt x="8333" y="1981451"/>
                    <a:pt x="5080" y="1978198"/>
                  </a:cubicBezTo>
                  <a:cubicBezTo>
                    <a:pt x="1827" y="1974946"/>
                    <a:pt x="0" y="1970534"/>
                    <a:pt x="0" y="1965934"/>
                  </a:cubicBezTo>
                  <a:lnTo>
                    <a:pt x="0" y="17344"/>
                  </a:lnTo>
                  <a:cubicBezTo>
                    <a:pt x="0" y="12744"/>
                    <a:pt x="1827" y="8333"/>
                    <a:pt x="5080" y="5080"/>
                  </a:cubicBezTo>
                  <a:cubicBezTo>
                    <a:pt x="8333" y="1827"/>
                    <a:pt x="12744" y="0"/>
                    <a:pt x="173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217FB02D-3E02-457E-CF07-CA9D31834BA8}"/>
                </a:ext>
              </a:extLst>
            </p:cNvPr>
            <p:cNvSpPr txBox="1"/>
            <p:nvPr/>
          </p:nvSpPr>
          <p:spPr>
            <a:xfrm>
              <a:off x="0" y="76200"/>
              <a:ext cx="2689340" cy="190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9" name="TextBox 40">
            <a:extLst>
              <a:ext uri="{FF2B5EF4-FFF2-40B4-BE49-F238E27FC236}">
                <a16:creationId xmlns:a16="http://schemas.microsoft.com/office/drawing/2014/main" id="{2B545FF9-210A-6068-7238-77E3A66E8E4E}"/>
              </a:ext>
            </a:extLst>
          </p:cNvPr>
          <p:cNvSpPr txBox="1"/>
          <p:nvPr/>
        </p:nvSpPr>
        <p:spPr>
          <a:xfrm>
            <a:off x="3860606" y="2197893"/>
            <a:ext cx="493103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  <a:latin typeface="Montserrat" panose="00000500000000000000" pitchFamily="2" charset="0"/>
              </a:rPr>
              <a:t>Conheça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 pitchFamily="2" charset="0"/>
              </a:rPr>
              <a:t>os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Montserrat" panose="00000500000000000000" pitchFamily="2" charset="0"/>
              </a:rPr>
              <a:t>Nossos</a:t>
            </a:r>
            <a:r>
              <a:rPr lang="en-US" sz="40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4000" b="1" dirty="0" err="1">
                <a:solidFill>
                  <a:srgbClr val="FFFFFF"/>
                </a:solidFill>
                <a:latin typeface="Montserrat" panose="00000500000000000000" pitchFamily="2" charset="0"/>
              </a:rPr>
              <a:t>Colaboradores</a:t>
            </a:r>
            <a:endParaRPr lang="en-US" sz="4000" b="1" dirty="0">
              <a:solidFill>
                <a:srgbClr val="8C52FF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Freeform 18">
            <a:extLst>
              <a:ext uri="{FF2B5EF4-FFF2-40B4-BE49-F238E27FC236}">
                <a16:creationId xmlns:a16="http://schemas.microsoft.com/office/drawing/2014/main" id="{F0F66B61-763F-51CE-87B3-ED10DB186BD4}"/>
              </a:ext>
            </a:extLst>
          </p:cNvPr>
          <p:cNvSpPr/>
          <p:nvPr/>
        </p:nvSpPr>
        <p:spPr>
          <a:xfrm rot="3883989">
            <a:off x="4616945" y="-3991075"/>
            <a:ext cx="16405227" cy="12229384"/>
          </a:xfrm>
          <a:custGeom>
            <a:avLst/>
            <a:gdLst/>
            <a:ahLst/>
            <a:cxnLst/>
            <a:rect l="l" t="t" r="r" b="b"/>
            <a:pathLst>
              <a:path w="16405227" h="12229384">
                <a:moveTo>
                  <a:pt x="0" y="0"/>
                </a:moveTo>
                <a:lnTo>
                  <a:pt x="16405227" y="0"/>
                </a:lnTo>
                <a:lnTo>
                  <a:pt x="16405227" y="12229384"/>
                </a:lnTo>
                <a:lnTo>
                  <a:pt x="0" y="122293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t="-9664"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5" name="Imagem 4" descr="Logotipo&#10;&#10;Descrição gerada automaticamente com confiança baixa">
            <a:extLst>
              <a:ext uri="{FF2B5EF4-FFF2-40B4-BE49-F238E27FC236}">
                <a16:creationId xmlns:a16="http://schemas.microsoft.com/office/drawing/2014/main" id="{4C866886-B7C4-452C-A9FD-3674F7B34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232"/>
          <a:stretch/>
        </p:blipFill>
        <p:spPr>
          <a:xfrm>
            <a:off x="767600" y="4124235"/>
            <a:ext cx="1024395" cy="2190412"/>
          </a:xfrm>
          <a:prstGeom prst="rect">
            <a:avLst/>
          </a:prstGeom>
        </p:spPr>
      </p:pic>
      <p:pic>
        <p:nvPicPr>
          <p:cNvPr id="7" name="Imagem 6" descr="Logotipo&#10;&#10;Descrição gerada automaticamente com confiança baixa">
            <a:extLst>
              <a:ext uri="{FF2B5EF4-FFF2-40B4-BE49-F238E27FC236}">
                <a16:creationId xmlns:a16="http://schemas.microsoft.com/office/drawing/2014/main" id="{7DAD65E0-DD0B-2609-41C3-9B975A890E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3"/>
          <a:stretch/>
        </p:blipFill>
        <p:spPr>
          <a:xfrm>
            <a:off x="10234748" y="4124235"/>
            <a:ext cx="1154302" cy="2188800"/>
          </a:xfrm>
          <a:prstGeom prst="rect">
            <a:avLst/>
          </a:prstGeom>
        </p:spPr>
      </p:pic>
      <p:pic>
        <p:nvPicPr>
          <p:cNvPr id="10" name="Imagem 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170296D9-BFA8-4296-FBFE-368F61A003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996" y="408007"/>
            <a:ext cx="2426253" cy="64784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FFD7F01-6DA0-7DE2-14B8-7BE178E9AD46}"/>
              </a:ext>
            </a:extLst>
          </p:cNvPr>
          <p:cNvSpPr/>
          <p:nvPr/>
        </p:nvSpPr>
        <p:spPr>
          <a:xfrm>
            <a:off x="4515982" y="3715352"/>
            <a:ext cx="3620277" cy="6711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INICIAR ANÁLISE</a:t>
            </a:r>
          </a:p>
        </p:txBody>
      </p:sp>
      <p:sp>
        <p:nvSpPr>
          <p:cNvPr id="2" name="Retângulo Arredondado 46">
            <a:extLst>
              <a:ext uri="{FF2B5EF4-FFF2-40B4-BE49-F238E27FC236}">
                <a16:creationId xmlns:a16="http://schemas.microsoft.com/office/drawing/2014/main" id="{E3DB9CEC-358F-7E2F-33CE-9B2C6356D49E}"/>
              </a:ext>
            </a:extLst>
          </p:cNvPr>
          <p:cNvSpPr/>
          <p:nvPr/>
        </p:nvSpPr>
        <p:spPr>
          <a:xfrm>
            <a:off x="-1830899" y="980259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A2028C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#A2028C</a:t>
            </a:r>
          </a:p>
        </p:txBody>
      </p:sp>
      <p:sp>
        <p:nvSpPr>
          <p:cNvPr id="4" name="Retângulo Arredondado 46">
            <a:extLst>
              <a:ext uri="{FF2B5EF4-FFF2-40B4-BE49-F238E27FC236}">
                <a16:creationId xmlns:a16="http://schemas.microsoft.com/office/drawing/2014/main" id="{4AAF3EE8-2AD5-54A7-2DA3-A1A827965F2F}"/>
              </a:ext>
            </a:extLst>
          </p:cNvPr>
          <p:cNvSpPr/>
          <p:nvPr/>
        </p:nvSpPr>
        <p:spPr>
          <a:xfrm>
            <a:off x="-1837719" y="1839349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2E53CB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#2E53CB</a:t>
            </a:r>
          </a:p>
        </p:txBody>
      </p:sp>
      <p:sp>
        <p:nvSpPr>
          <p:cNvPr id="6" name="Retângulo Arredondado 46">
            <a:extLst>
              <a:ext uri="{FF2B5EF4-FFF2-40B4-BE49-F238E27FC236}">
                <a16:creationId xmlns:a16="http://schemas.microsoft.com/office/drawing/2014/main" id="{D7442FDE-F9C2-6B4D-8490-E9CCF8B1D2D1}"/>
              </a:ext>
            </a:extLst>
          </p:cNvPr>
          <p:cNvSpPr/>
          <p:nvPr/>
        </p:nvSpPr>
        <p:spPr>
          <a:xfrm>
            <a:off x="-1840465" y="2717570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6D26A3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#6D26A3</a:t>
            </a:r>
          </a:p>
        </p:txBody>
      </p:sp>
      <p:sp>
        <p:nvSpPr>
          <p:cNvPr id="13" name="Retângulo Arredondado 46">
            <a:extLst>
              <a:ext uri="{FF2B5EF4-FFF2-40B4-BE49-F238E27FC236}">
                <a16:creationId xmlns:a16="http://schemas.microsoft.com/office/drawing/2014/main" id="{4B7E9A15-2D08-C764-E928-3FD618C0C098}"/>
              </a:ext>
            </a:extLst>
          </p:cNvPr>
          <p:cNvSpPr/>
          <p:nvPr/>
        </p:nvSpPr>
        <p:spPr>
          <a:xfrm>
            <a:off x="-1840465" y="3607365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010304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#010304</a:t>
            </a:r>
          </a:p>
        </p:txBody>
      </p:sp>
    </p:spTree>
    <p:extLst>
      <p:ext uri="{BB962C8B-B14F-4D97-AF65-F5344CB8AC3E}">
        <p14:creationId xmlns:p14="http://schemas.microsoft.com/office/powerpoint/2010/main" val="793986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tângulo 63">
            <a:extLst>
              <a:ext uri="{FF2B5EF4-FFF2-40B4-BE49-F238E27FC236}">
                <a16:creationId xmlns:a16="http://schemas.microsoft.com/office/drawing/2014/main" id="{0E3E6675-CDB1-40C4-999E-DB9F8084B45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4" name="Group 2">
            <a:extLst>
              <a:ext uri="{FF2B5EF4-FFF2-40B4-BE49-F238E27FC236}">
                <a16:creationId xmlns:a16="http://schemas.microsoft.com/office/drawing/2014/main" id="{D10273D8-6945-EF08-C554-A53D629FBE79}"/>
              </a:ext>
            </a:extLst>
          </p:cNvPr>
          <p:cNvGrpSpPr/>
          <p:nvPr/>
        </p:nvGrpSpPr>
        <p:grpSpPr>
          <a:xfrm>
            <a:off x="275493" y="767923"/>
            <a:ext cx="8024019" cy="5819816"/>
            <a:chOff x="0" y="0"/>
            <a:chExt cx="2689340" cy="1983278"/>
          </a:xfrm>
        </p:grpSpPr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76A24950-A68F-EBDC-3FD5-2C87C86EBCCF}"/>
                </a:ext>
              </a:extLst>
            </p:cNvPr>
            <p:cNvSpPr/>
            <p:nvPr/>
          </p:nvSpPr>
          <p:spPr>
            <a:xfrm>
              <a:off x="0" y="0"/>
              <a:ext cx="2689340" cy="1983278"/>
            </a:xfrm>
            <a:custGeom>
              <a:avLst/>
              <a:gdLst/>
              <a:ahLst/>
              <a:cxnLst/>
              <a:rect l="l" t="t" r="r" b="b"/>
              <a:pathLst>
                <a:path w="2689340" h="1983278">
                  <a:moveTo>
                    <a:pt x="17344" y="0"/>
                  </a:moveTo>
                  <a:lnTo>
                    <a:pt x="2671997" y="0"/>
                  </a:lnTo>
                  <a:cubicBezTo>
                    <a:pt x="2676597" y="0"/>
                    <a:pt x="2681008" y="1827"/>
                    <a:pt x="2684261" y="5080"/>
                  </a:cubicBezTo>
                  <a:cubicBezTo>
                    <a:pt x="2687513" y="8333"/>
                    <a:pt x="2689340" y="12744"/>
                    <a:pt x="2689340" y="17344"/>
                  </a:cubicBezTo>
                  <a:lnTo>
                    <a:pt x="2689340" y="1965934"/>
                  </a:lnTo>
                  <a:cubicBezTo>
                    <a:pt x="2689340" y="1970534"/>
                    <a:pt x="2687513" y="1974946"/>
                    <a:pt x="2684261" y="1978198"/>
                  </a:cubicBezTo>
                  <a:cubicBezTo>
                    <a:pt x="2681008" y="1981451"/>
                    <a:pt x="2676597" y="1983278"/>
                    <a:pt x="2671997" y="1983278"/>
                  </a:cubicBezTo>
                  <a:lnTo>
                    <a:pt x="17344" y="1983278"/>
                  </a:lnTo>
                  <a:cubicBezTo>
                    <a:pt x="12744" y="1983278"/>
                    <a:pt x="8333" y="1981451"/>
                    <a:pt x="5080" y="1978198"/>
                  </a:cubicBezTo>
                  <a:cubicBezTo>
                    <a:pt x="1827" y="1974946"/>
                    <a:pt x="0" y="1970534"/>
                    <a:pt x="0" y="1965934"/>
                  </a:cubicBezTo>
                  <a:lnTo>
                    <a:pt x="0" y="17344"/>
                  </a:lnTo>
                  <a:cubicBezTo>
                    <a:pt x="0" y="12744"/>
                    <a:pt x="1827" y="8333"/>
                    <a:pt x="5080" y="5080"/>
                  </a:cubicBezTo>
                  <a:cubicBezTo>
                    <a:pt x="8333" y="1827"/>
                    <a:pt x="12744" y="0"/>
                    <a:pt x="173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217FB02D-3E02-457E-CF07-CA9D31834BA8}"/>
                </a:ext>
              </a:extLst>
            </p:cNvPr>
            <p:cNvSpPr txBox="1"/>
            <p:nvPr/>
          </p:nvSpPr>
          <p:spPr>
            <a:xfrm>
              <a:off x="0" y="76200"/>
              <a:ext cx="2689340" cy="190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Group 5">
            <a:extLst>
              <a:ext uri="{FF2B5EF4-FFF2-40B4-BE49-F238E27FC236}">
                <a16:creationId xmlns:a16="http://schemas.microsoft.com/office/drawing/2014/main" id="{B0DEA814-1401-C209-ED85-63729A538E2F}"/>
              </a:ext>
            </a:extLst>
          </p:cNvPr>
          <p:cNvGrpSpPr/>
          <p:nvPr/>
        </p:nvGrpSpPr>
        <p:grpSpPr>
          <a:xfrm>
            <a:off x="275493" y="767923"/>
            <a:ext cx="8024019" cy="1543699"/>
            <a:chOff x="0" y="0"/>
            <a:chExt cx="2689340" cy="431822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2A33225A-4B06-75C0-5CD9-80AE448D3AC1}"/>
                </a:ext>
              </a:extLst>
            </p:cNvPr>
            <p:cNvSpPr/>
            <p:nvPr/>
          </p:nvSpPr>
          <p:spPr>
            <a:xfrm>
              <a:off x="0" y="0"/>
              <a:ext cx="2689340" cy="355622"/>
            </a:xfrm>
            <a:custGeom>
              <a:avLst/>
              <a:gdLst/>
              <a:ahLst/>
              <a:cxnLst/>
              <a:rect l="l" t="t" r="r" b="b"/>
              <a:pathLst>
                <a:path w="2689340" h="431822">
                  <a:moveTo>
                    <a:pt x="17344" y="0"/>
                  </a:moveTo>
                  <a:lnTo>
                    <a:pt x="2671997" y="0"/>
                  </a:lnTo>
                  <a:cubicBezTo>
                    <a:pt x="2676597" y="0"/>
                    <a:pt x="2681008" y="1827"/>
                    <a:pt x="2684261" y="5080"/>
                  </a:cubicBezTo>
                  <a:cubicBezTo>
                    <a:pt x="2687513" y="8333"/>
                    <a:pt x="2689340" y="12744"/>
                    <a:pt x="2689340" y="17344"/>
                  </a:cubicBezTo>
                  <a:lnTo>
                    <a:pt x="2689340" y="414478"/>
                  </a:lnTo>
                  <a:cubicBezTo>
                    <a:pt x="2689340" y="424057"/>
                    <a:pt x="2681575" y="431822"/>
                    <a:pt x="2671997" y="431822"/>
                  </a:cubicBezTo>
                  <a:lnTo>
                    <a:pt x="17344" y="431822"/>
                  </a:lnTo>
                  <a:cubicBezTo>
                    <a:pt x="12744" y="431822"/>
                    <a:pt x="8333" y="429995"/>
                    <a:pt x="5080" y="426742"/>
                  </a:cubicBezTo>
                  <a:cubicBezTo>
                    <a:pt x="1827" y="423490"/>
                    <a:pt x="0" y="419078"/>
                    <a:pt x="0" y="414478"/>
                  </a:cubicBezTo>
                  <a:lnTo>
                    <a:pt x="0" y="17344"/>
                  </a:lnTo>
                  <a:cubicBezTo>
                    <a:pt x="0" y="12744"/>
                    <a:pt x="1827" y="8333"/>
                    <a:pt x="5080" y="5080"/>
                  </a:cubicBezTo>
                  <a:cubicBezTo>
                    <a:pt x="8333" y="1827"/>
                    <a:pt x="12744" y="0"/>
                    <a:pt x="173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Box 7">
              <a:extLst>
                <a:ext uri="{FF2B5EF4-FFF2-40B4-BE49-F238E27FC236}">
                  <a16:creationId xmlns:a16="http://schemas.microsoft.com/office/drawing/2014/main" id="{0592DD36-357D-1EE5-5F0F-85050016E828}"/>
                </a:ext>
              </a:extLst>
            </p:cNvPr>
            <p:cNvSpPr txBox="1"/>
            <p:nvPr/>
          </p:nvSpPr>
          <p:spPr>
            <a:xfrm>
              <a:off x="0" y="76200"/>
              <a:ext cx="2689340" cy="355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Group 8">
            <a:extLst>
              <a:ext uri="{FF2B5EF4-FFF2-40B4-BE49-F238E27FC236}">
                <a16:creationId xmlns:a16="http://schemas.microsoft.com/office/drawing/2014/main" id="{FF92ED55-4535-B719-CD43-AF9B68735952}"/>
              </a:ext>
            </a:extLst>
          </p:cNvPr>
          <p:cNvGrpSpPr/>
          <p:nvPr/>
        </p:nvGrpSpPr>
        <p:grpSpPr>
          <a:xfrm>
            <a:off x="8613609" y="1011763"/>
            <a:ext cx="3079600" cy="2539157"/>
            <a:chOff x="0" y="0"/>
            <a:chExt cx="1130086" cy="950821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70676C1E-53B9-742B-DE0E-73CC059083E5}"/>
                </a:ext>
              </a:extLst>
            </p:cNvPr>
            <p:cNvSpPr/>
            <p:nvPr/>
          </p:nvSpPr>
          <p:spPr>
            <a:xfrm>
              <a:off x="0" y="0"/>
              <a:ext cx="1130086" cy="950822"/>
            </a:xfrm>
            <a:custGeom>
              <a:avLst/>
              <a:gdLst/>
              <a:ahLst/>
              <a:cxnLst/>
              <a:rect l="l" t="t" r="r" b="b"/>
              <a:pathLst>
                <a:path w="1130086" h="950822">
                  <a:moveTo>
                    <a:pt x="41275" y="0"/>
                  </a:moveTo>
                  <a:lnTo>
                    <a:pt x="1088812" y="0"/>
                  </a:lnTo>
                  <a:cubicBezTo>
                    <a:pt x="1099758" y="0"/>
                    <a:pt x="1110257" y="4349"/>
                    <a:pt x="1117997" y="12089"/>
                  </a:cubicBezTo>
                  <a:cubicBezTo>
                    <a:pt x="1125738" y="19829"/>
                    <a:pt x="1130086" y="30328"/>
                    <a:pt x="1130086" y="41275"/>
                  </a:cubicBezTo>
                  <a:lnTo>
                    <a:pt x="1130086" y="909547"/>
                  </a:lnTo>
                  <a:cubicBezTo>
                    <a:pt x="1130086" y="932342"/>
                    <a:pt x="1111607" y="950822"/>
                    <a:pt x="1088812" y="950822"/>
                  </a:cubicBezTo>
                  <a:lnTo>
                    <a:pt x="41275" y="950822"/>
                  </a:lnTo>
                  <a:cubicBezTo>
                    <a:pt x="18479" y="950822"/>
                    <a:pt x="0" y="932342"/>
                    <a:pt x="0" y="909547"/>
                  </a:cubicBezTo>
                  <a:lnTo>
                    <a:pt x="0" y="41275"/>
                  </a:lnTo>
                  <a:cubicBezTo>
                    <a:pt x="0" y="30328"/>
                    <a:pt x="4349" y="19829"/>
                    <a:pt x="12089" y="12089"/>
                  </a:cubicBezTo>
                  <a:cubicBezTo>
                    <a:pt x="19829" y="4349"/>
                    <a:pt x="30328" y="0"/>
                    <a:pt x="412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27E5C8AF-E81C-6DCB-7C05-A544FECA24BF}"/>
                </a:ext>
              </a:extLst>
            </p:cNvPr>
            <p:cNvSpPr txBox="1"/>
            <p:nvPr/>
          </p:nvSpPr>
          <p:spPr>
            <a:xfrm>
              <a:off x="0" y="76200"/>
              <a:ext cx="1130086" cy="874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9" name="TextBox 40">
            <a:extLst>
              <a:ext uri="{FF2B5EF4-FFF2-40B4-BE49-F238E27FC236}">
                <a16:creationId xmlns:a16="http://schemas.microsoft.com/office/drawing/2014/main" id="{2B545FF9-210A-6068-7238-77E3A66E8E4E}"/>
              </a:ext>
            </a:extLst>
          </p:cNvPr>
          <p:cNvSpPr txBox="1"/>
          <p:nvPr/>
        </p:nvSpPr>
        <p:spPr>
          <a:xfrm>
            <a:off x="906327" y="237408"/>
            <a:ext cx="1037934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Montserrat" panose="00000500000000000000" pitchFamily="2" charset="0"/>
              </a:rPr>
              <a:t>Conheça</a:t>
            </a:r>
            <a:r>
              <a:rPr lang="en-US" sz="20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 panose="00000500000000000000" pitchFamily="2" charset="0"/>
              </a:rPr>
              <a:t>os</a:t>
            </a:r>
            <a:r>
              <a:rPr lang="en-US" sz="20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 panose="00000500000000000000" pitchFamily="2" charset="0"/>
              </a:rPr>
              <a:t>Nossos</a:t>
            </a:r>
            <a:r>
              <a:rPr lang="en-US" sz="20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" panose="00000500000000000000" pitchFamily="2" charset="0"/>
              </a:rPr>
              <a:t>Colaboradores</a:t>
            </a:r>
            <a:endParaRPr lang="en-US" sz="2000" b="1" dirty="0">
              <a:solidFill>
                <a:srgbClr val="8C52FF"/>
              </a:solidFill>
              <a:latin typeface="Montserrat" panose="00000500000000000000" pitchFamily="2" charset="0"/>
            </a:endParaRP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7C16ED26-8B5C-7C3E-ED4C-A803C7FD42E8}"/>
              </a:ext>
            </a:extLst>
          </p:cNvPr>
          <p:cNvGrpSpPr/>
          <p:nvPr/>
        </p:nvGrpSpPr>
        <p:grpSpPr>
          <a:xfrm>
            <a:off x="6012350" y="1031043"/>
            <a:ext cx="2442130" cy="724517"/>
            <a:chOff x="5296070" y="1031043"/>
            <a:chExt cx="2442130" cy="724517"/>
          </a:xfrm>
        </p:grpSpPr>
        <p:sp>
          <p:nvSpPr>
            <p:cNvPr id="58" name="TextBox 29">
              <a:extLst>
                <a:ext uri="{FF2B5EF4-FFF2-40B4-BE49-F238E27FC236}">
                  <a16:creationId xmlns:a16="http://schemas.microsoft.com/office/drawing/2014/main" id="{9C5F00E1-A9A1-EE95-5CBB-0031857B9CAE}"/>
                </a:ext>
              </a:extLst>
            </p:cNvPr>
            <p:cNvSpPr txBox="1"/>
            <p:nvPr/>
          </p:nvSpPr>
          <p:spPr>
            <a:xfrm>
              <a:off x="5296070" y="1031043"/>
              <a:ext cx="2442130" cy="1822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pt-BR"/>
              </a:defPPr>
              <a:lvl1pPr>
                <a:lnSpc>
                  <a:spcPts val="1540"/>
                </a:lnSpc>
                <a:defRPr sz="1200" spc="140">
                  <a:solidFill>
                    <a:prstClr val="white"/>
                  </a:solidFill>
                  <a:latin typeface="Montserrat Bold" panose="00000800000000000000" pitchFamily="2" charset="0"/>
                </a:defRPr>
              </a:lvl1pPr>
            </a:lstStyle>
            <a:p>
              <a:r>
                <a:rPr lang="en-US" dirty="0"/>
                <a:t>COLABORADORES</a:t>
              </a:r>
            </a:p>
          </p:txBody>
        </p:sp>
        <p:pic>
          <p:nvPicPr>
            <p:cNvPr id="60" name="Gráfico 59" descr="Gênero com preenchimento sólido">
              <a:extLst>
                <a:ext uri="{FF2B5EF4-FFF2-40B4-BE49-F238E27FC236}">
                  <a16:creationId xmlns:a16="http://schemas.microsoft.com/office/drawing/2014/main" id="{9B676F3F-6FB2-A48E-7C25-7D3015A6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6070" y="1395560"/>
              <a:ext cx="360000" cy="360000"/>
            </a:xfrm>
            <a:prstGeom prst="rect">
              <a:avLst/>
            </a:prstGeom>
          </p:spPr>
        </p:pic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40753061-A378-DC3F-498F-AB8C43E11B94}"/>
              </a:ext>
            </a:extLst>
          </p:cNvPr>
          <p:cNvGrpSpPr/>
          <p:nvPr/>
        </p:nvGrpSpPr>
        <p:grpSpPr>
          <a:xfrm>
            <a:off x="556107" y="1050639"/>
            <a:ext cx="2229329" cy="704921"/>
            <a:chOff x="556107" y="1050639"/>
            <a:chExt cx="2229329" cy="704921"/>
          </a:xfrm>
        </p:grpSpPr>
        <p:sp>
          <p:nvSpPr>
            <p:cNvPr id="56" name="TextBox 25">
              <a:extLst>
                <a:ext uri="{FF2B5EF4-FFF2-40B4-BE49-F238E27FC236}">
                  <a16:creationId xmlns:a16="http://schemas.microsoft.com/office/drawing/2014/main" id="{59C1954A-EB10-8A45-BCAE-EAA16BB45EF1}"/>
                </a:ext>
              </a:extLst>
            </p:cNvPr>
            <p:cNvSpPr txBox="1"/>
            <p:nvPr/>
          </p:nvSpPr>
          <p:spPr>
            <a:xfrm>
              <a:off x="556107" y="1050639"/>
              <a:ext cx="2229329" cy="182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40"/>
                </a:lnSpc>
              </a:pPr>
              <a:r>
                <a:rPr lang="en-US" sz="1200" spc="140" dirty="0">
                  <a:solidFill>
                    <a:prstClr val="white"/>
                  </a:solidFill>
                  <a:latin typeface="Montserrat Bold" panose="00000800000000000000" pitchFamily="2" charset="0"/>
                </a:rPr>
                <a:t>TOTAL DE SALÁRIOS</a:t>
              </a:r>
            </a:p>
          </p:txBody>
        </p:sp>
        <p:pic>
          <p:nvPicPr>
            <p:cNvPr id="61" name="Gráfico 60" descr="Cofrinho com preenchimento sólido">
              <a:extLst>
                <a:ext uri="{FF2B5EF4-FFF2-40B4-BE49-F238E27FC236}">
                  <a16:creationId xmlns:a16="http://schemas.microsoft.com/office/drawing/2014/main" id="{B1853675-A621-D57B-A159-4E451B777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6107" y="1395560"/>
              <a:ext cx="360000" cy="360000"/>
            </a:xfrm>
            <a:prstGeom prst="rect">
              <a:avLst/>
            </a:prstGeom>
          </p:spPr>
        </p:pic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448A947C-4DD5-E0AC-34EF-001B2E717D69}"/>
              </a:ext>
            </a:extLst>
          </p:cNvPr>
          <p:cNvGrpSpPr/>
          <p:nvPr/>
        </p:nvGrpSpPr>
        <p:grpSpPr>
          <a:xfrm>
            <a:off x="3277946" y="1051662"/>
            <a:ext cx="2639464" cy="703898"/>
            <a:chOff x="3079826" y="1051662"/>
            <a:chExt cx="2639464" cy="703898"/>
          </a:xfrm>
        </p:grpSpPr>
        <p:sp>
          <p:nvSpPr>
            <p:cNvPr id="57" name="TextBox 28">
              <a:extLst>
                <a:ext uri="{FF2B5EF4-FFF2-40B4-BE49-F238E27FC236}">
                  <a16:creationId xmlns:a16="http://schemas.microsoft.com/office/drawing/2014/main" id="{324775E1-AC22-C196-86FF-C961DC2CD7BF}"/>
                </a:ext>
              </a:extLst>
            </p:cNvPr>
            <p:cNvSpPr txBox="1"/>
            <p:nvPr/>
          </p:nvSpPr>
          <p:spPr>
            <a:xfrm>
              <a:off x="3079826" y="1051662"/>
              <a:ext cx="2639464" cy="182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pt-BR"/>
              </a:defPPr>
              <a:lvl1pPr>
                <a:lnSpc>
                  <a:spcPts val="1540"/>
                </a:lnSpc>
                <a:defRPr sz="1200" spc="140">
                  <a:solidFill>
                    <a:prstClr val="white"/>
                  </a:solidFill>
                  <a:latin typeface="Montserrat Bold" panose="00000800000000000000" pitchFamily="2" charset="0"/>
                </a:defRPr>
              </a:lvl1pPr>
            </a:lstStyle>
            <a:p>
              <a:r>
                <a:rPr lang="en-US" dirty="0"/>
                <a:t>MÉDIA SALARIAL</a:t>
              </a:r>
            </a:p>
          </p:txBody>
        </p:sp>
        <p:pic>
          <p:nvPicPr>
            <p:cNvPr id="62" name="Gráfico 61" descr="Gráfico de barras com preenchimento sólido">
              <a:extLst>
                <a:ext uri="{FF2B5EF4-FFF2-40B4-BE49-F238E27FC236}">
                  <a16:creationId xmlns:a16="http://schemas.microsoft.com/office/drawing/2014/main" id="{39C28DA1-38AE-57E1-D93D-C6BA6293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9826" y="1395560"/>
              <a:ext cx="360000" cy="360000"/>
            </a:xfrm>
            <a:prstGeom prst="rect">
              <a:avLst/>
            </a:prstGeom>
          </p:spPr>
        </p:pic>
      </p:grpSp>
      <p:pic>
        <p:nvPicPr>
          <p:cNvPr id="63" name="Gráfico 62">
            <a:extLst>
              <a:ext uri="{FF2B5EF4-FFF2-40B4-BE49-F238E27FC236}">
                <a16:creationId xmlns:a16="http://schemas.microsoft.com/office/drawing/2014/main" id="{58951D8D-1D37-CEC3-1FC3-2C2FAB706C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107" y="211719"/>
            <a:ext cx="360000" cy="360000"/>
          </a:xfrm>
          <a:prstGeom prst="rect">
            <a:avLst/>
          </a:prstGeom>
        </p:spPr>
      </p:pic>
      <p:grpSp>
        <p:nvGrpSpPr>
          <p:cNvPr id="65" name="Group 8">
            <a:extLst>
              <a:ext uri="{FF2B5EF4-FFF2-40B4-BE49-F238E27FC236}">
                <a16:creationId xmlns:a16="http://schemas.microsoft.com/office/drawing/2014/main" id="{05134FBE-3556-D1B8-64AC-001E3941C36E}"/>
              </a:ext>
            </a:extLst>
          </p:cNvPr>
          <p:cNvGrpSpPr/>
          <p:nvPr/>
        </p:nvGrpSpPr>
        <p:grpSpPr>
          <a:xfrm>
            <a:off x="8613609" y="3728542"/>
            <a:ext cx="3079600" cy="2859197"/>
            <a:chOff x="0" y="0"/>
            <a:chExt cx="1130086" cy="950821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98757380-747F-645B-E23D-82B3F468E18A}"/>
                </a:ext>
              </a:extLst>
            </p:cNvPr>
            <p:cNvSpPr/>
            <p:nvPr/>
          </p:nvSpPr>
          <p:spPr>
            <a:xfrm>
              <a:off x="0" y="0"/>
              <a:ext cx="1130086" cy="950822"/>
            </a:xfrm>
            <a:custGeom>
              <a:avLst/>
              <a:gdLst/>
              <a:ahLst/>
              <a:cxnLst/>
              <a:rect l="l" t="t" r="r" b="b"/>
              <a:pathLst>
                <a:path w="1130086" h="950822">
                  <a:moveTo>
                    <a:pt x="41275" y="0"/>
                  </a:moveTo>
                  <a:lnTo>
                    <a:pt x="1088812" y="0"/>
                  </a:lnTo>
                  <a:cubicBezTo>
                    <a:pt x="1099758" y="0"/>
                    <a:pt x="1110257" y="4349"/>
                    <a:pt x="1117997" y="12089"/>
                  </a:cubicBezTo>
                  <a:cubicBezTo>
                    <a:pt x="1125738" y="19829"/>
                    <a:pt x="1130086" y="30328"/>
                    <a:pt x="1130086" y="41275"/>
                  </a:cubicBezTo>
                  <a:lnTo>
                    <a:pt x="1130086" y="909547"/>
                  </a:lnTo>
                  <a:cubicBezTo>
                    <a:pt x="1130086" y="932342"/>
                    <a:pt x="1111607" y="950822"/>
                    <a:pt x="1088812" y="950822"/>
                  </a:cubicBezTo>
                  <a:lnTo>
                    <a:pt x="41275" y="950822"/>
                  </a:lnTo>
                  <a:cubicBezTo>
                    <a:pt x="18479" y="950822"/>
                    <a:pt x="0" y="932342"/>
                    <a:pt x="0" y="909547"/>
                  </a:cubicBezTo>
                  <a:lnTo>
                    <a:pt x="0" y="41275"/>
                  </a:lnTo>
                  <a:cubicBezTo>
                    <a:pt x="0" y="30328"/>
                    <a:pt x="4349" y="19829"/>
                    <a:pt x="12089" y="12089"/>
                  </a:cubicBezTo>
                  <a:cubicBezTo>
                    <a:pt x="19829" y="4349"/>
                    <a:pt x="30328" y="0"/>
                    <a:pt x="412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4E17E597-F406-547D-22A5-30C3D63E5704}"/>
                </a:ext>
              </a:extLst>
            </p:cNvPr>
            <p:cNvSpPr txBox="1"/>
            <p:nvPr/>
          </p:nvSpPr>
          <p:spPr>
            <a:xfrm>
              <a:off x="0" y="76200"/>
              <a:ext cx="1130086" cy="874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7" name="Retângulo 76">
            <a:extLst>
              <a:ext uri="{FF2B5EF4-FFF2-40B4-BE49-F238E27FC236}">
                <a16:creationId xmlns:a16="http://schemas.microsoft.com/office/drawing/2014/main" id="{8EBAEE01-D570-F14E-B056-75A4382D3B5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8575">
            <a:solidFill>
              <a:srgbClr val="8C5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8" name="Imagem 77" descr="Ícone&#10;&#10;Descrição gerada automaticamente">
            <a:extLst>
              <a:ext uri="{FF2B5EF4-FFF2-40B4-BE49-F238E27FC236}">
                <a16:creationId xmlns:a16="http://schemas.microsoft.com/office/drawing/2014/main" id="{F6BB7821-477C-0BE9-A45F-05EFBD8C1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58" y="185185"/>
            <a:ext cx="360000" cy="360000"/>
          </a:xfrm>
          <a:prstGeom prst="rect">
            <a:avLst/>
          </a:prstGeom>
        </p:spPr>
      </p:pic>
      <p:pic>
        <p:nvPicPr>
          <p:cNvPr id="79" name="Imagem 78" descr="Ícone&#10;&#10;Descrição gerada automaticamente">
            <a:extLst>
              <a:ext uri="{FF2B5EF4-FFF2-40B4-BE49-F238E27FC236}">
                <a16:creationId xmlns:a16="http://schemas.microsoft.com/office/drawing/2014/main" id="{00F9E281-9807-D67E-7EFF-0C5E7E844B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609" y="185185"/>
            <a:ext cx="360000" cy="360000"/>
          </a:xfrm>
          <a:prstGeom prst="rect">
            <a:avLst/>
          </a:prstGeom>
        </p:spPr>
      </p:pic>
      <p:sp>
        <p:nvSpPr>
          <p:cNvPr id="2" name="Freeform 18">
            <a:extLst>
              <a:ext uri="{FF2B5EF4-FFF2-40B4-BE49-F238E27FC236}">
                <a16:creationId xmlns:a16="http://schemas.microsoft.com/office/drawing/2014/main" id="{F0F66B61-763F-51CE-87B3-ED10DB186BD4}"/>
              </a:ext>
            </a:extLst>
          </p:cNvPr>
          <p:cNvSpPr/>
          <p:nvPr/>
        </p:nvSpPr>
        <p:spPr>
          <a:xfrm rot="3883989">
            <a:off x="3397445" y="-2157010"/>
            <a:ext cx="16405227" cy="12229384"/>
          </a:xfrm>
          <a:custGeom>
            <a:avLst/>
            <a:gdLst/>
            <a:ahLst/>
            <a:cxnLst/>
            <a:rect l="l" t="t" r="r" b="b"/>
            <a:pathLst>
              <a:path w="16405227" h="12229384">
                <a:moveTo>
                  <a:pt x="0" y="0"/>
                </a:moveTo>
                <a:lnTo>
                  <a:pt x="16405227" y="0"/>
                </a:lnTo>
                <a:lnTo>
                  <a:pt x="16405227" y="12229384"/>
                </a:lnTo>
                <a:lnTo>
                  <a:pt x="0" y="122293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4999"/>
            </a:blip>
            <a:stretch>
              <a:fillRect t="-9664"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Freeform 18">
            <a:extLst>
              <a:ext uri="{FF2B5EF4-FFF2-40B4-BE49-F238E27FC236}">
                <a16:creationId xmlns:a16="http://schemas.microsoft.com/office/drawing/2014/main" id="{B10680E6-534D-648F-9741-A7CD530D4FA5}"/>
              </a:ext>
            </a:extLst>
          </p:cNvPr>
          <p:cNvSpPr/>
          <p:nvPr/>
        </p:nvSpPr>
        <p:spPr>
          <a:xfrm rot="3883989">
            <a:off x="-2190264" y="-268455"/>
            <a:ext cx="16405227" cy="12229384"/>
          </a:xfrm>
          <a:custGeom>
            <a:avLst/>
            <a:gdLst/>
            <a:ahLst/>
            <a:cxnLst/>
            <a:rect l="l" t="t" r="r" b="b"/>
            <a:pathLst>
              <a:path w="16405227" h="12229384">
                <a:moveTo>
                  <a:pt x="0" y="0"/>
                </a:moveTo>
                <a:lnTo>
                  <a:pt x="16405227" y="0"/>
                </a:lnTo>
                <a:lnTo>
                  <a:pt x="16405227" y="12229384"/>
                </a:lnTo>
                <a:lnTo>
                  <a:pt x="0" y="122293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4999"/>
            </a:blip>
            <a:stretch>
              <a:fillRect t="-9664"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Retângulo Arredondado 46">
            <a:extLst>
              <a:ext uri="{FF2B5EF4-FFF2-40B4-BE49-F238E27FC236}">
                <a16:creationId xmlns:a16="http://schemas.microsoft.com/office/drawing/2014/main" id="{41F55943-5E99-C362-4946-275114949037}"/>
              </a:ext>
            </a:extLst>
          </p:cNvPr>
          <p:cNvSpPr/>
          <p:nvPr/>
        </p:nvSpPr>
        <p:spPr>
          <a:xfrm>
            <a:off x="-1830899" y="980259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A2028C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#A2028C</a:t>
            </a:r>
          </a:p>
        </p:txBody>
      </p:sp>
      <p:sp>
        <p:nvSpPr>
          <p:cNvPr id="5" name="Retângulo Arredondado 46">
            <a:extLst>
              <a:ext uri="{FF2B5EF4-FFF2-40B4-BE49-F238E27FC236}">
                <a16:creationId xmlns:a16="http://schemas.microsoft.com/office/drawing/2014/main" id="{CADD735C-B606-C4FE-C9F8-F47A67A46861}"/>
              </a:ext>
            </a:extLst>
          </p:cNvPr>
          <p:cNvSpPr/>
          <p:nvPr/>
        </p:nvSpPr>
        <p:spPr>
          <a:xfrm>
            <a:off x="-1837719" y="1839349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2E53CB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#2E53CB</a:t>
            </a:r>
          </a:p>
        </p:txBody>
      </p:sp>
      <p:sp>
        <p:nvSpPr>
          <p:cNvPr id="7" name="Retângulo Arredondado 46">
            <a:extLst>
              <a:ext uri="{FF2B5EF4-FFF2-40B4-BE49-F238E27FC236}">
                <a16:creationId xmlns:a16="http://schemas.microsoft.com/office/drawing/2014/main" id="{C4561D3F-AE45-BACE-64D4-A4619451C144}"/>
              </a:ext>
            </a:extLst>
          </p:cNvPr>
          <p:cNvSpPr/>
          <p:nvPr/>
        </p:nvSpPr>
        <p:spPr>
          <a:xfrm>
            <a:off x="-1840465" y="2717570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6D26A3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#6D26A3</a:t>
            </a:r>
          </a:p>
        </p:txBody>
      </p:sp>
      <p:sp>
        <p:nvSpPr>
          <p:cNvPr id="8" name="Retângulo Arredondado 46">
            <a:extLst>
              <a:ext uri="{FF2B5EF4-FFF2-40B4-BE49-F238E27FC236}">
                <a16:creationId xmlns:a16="http://schemas.microsoft.com/office/drawing/2014/main" id="{35E2C42E-8E5C-78B4-41F6-AD78A2446F51}"/>
              </a:ext>
            </a:extLst>
          </p:cNvPr>
          <p:cNvSpPr/>
          <p:nvPr/>
        </p:nvSpPr>
        <p:spPr>
          <a:xfrm>
            <a:off x="-1840465" y="3607365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010304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#010304</a:t>
            </a:r>
          </a:p>
        </p:txBody>
      </p:sp>
    </p:spTree>
    <p:extLst>
      <p:ext uri="{BB962C8B-B14F-4D97-AF65-F5344CB8AC3E}">
        <p14:creationId xmlns:p14="http://schemas.microsoft.com/office/powerpoint/2010/main" val="1037732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tângulo 63">
            <a:extLst>
              <a:ext uri="{FF2B5EF4-FFF2-40B4-BE49-F238E27FC236}">
                <a16:creationId xmlns:a16="http://schemas.microsoft.com/office/drawing/2014/main" id="{0E3E6675-CDB1-40C4-999E-DB9F8084B452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4" name="Group 2">
            <a:extLst>
              <a:ext uri="{FF2B5EF4-FFF2-40B4-BE49-F238E27FC236}">
                <a16:creationId xmlns:a16="http://schemas.microsoft.com/office/drawing/2014/main" id="{D10273D8-6945-EF08-C554-A53D629FBE79}"/>
              </a:ext>
            </a:extLst>
          </p:cNvPr>
          <p:cNvGrpSpPr/>
          <p:nvPr/>
        </p:nvGrpSpPr>
        <p:grpSpPr>
          <a:xfrm>
            <a:off x="275493" y="767923"/>
            <a:ext cx="8024019" cy="5819816"/>
            <a:chOff x="0" y="0"/>
            <a:chExt cx="2689340" cy="1983278"/>
          </a:xfrm>
        </p:grpSpPr>
        <p:sp>
          <p:nvSpPr>
            <p:cNvPr id="45" name="Freeform 3">
              <a:extLst>
                <a:ext uri="{FF2B5EF4-FFF2-40B4-BE49-F238E27FC236}">
                  <a16:creationId xmlns:a16="http://schemas.microsoft.com/office/drawing/2014/main" id="{76A24950-A68F-EBDC-3FD5-2C87C86EBCCF}"/>
                </a:ext>
              </a:extLst>
            </p:cNvPr>
            <p:cNvSpPr/>
            <p:nvPr/>
          </p:nvSpPr>
          <p:spPr>
            <a:xfrm>
              <a:off x="0" y="0"/>
              <a:ext cx="2689340" cy="1983278"/>
            </a:xfrm>
            <a:custGeom>
              <a:avLst/>
              <a:gdLst/>
              <a:ahLst/>
              <a:cxnLst/>
              <a:rect l="l" t="t" r="r" b="b"/>
              <a:pathLst>
                <a:path w="2689340" h="1983278">
                  <a:moveTo>
                    <a:pt x="17344" y="0"/>
                  </a:moveTo>
                  <a:lnTo>
                    <a:pt x="2671997" y="0"/>
                  </a:lnTo>
                  <a:cubicBezTo>
                    <a:pt x="2676597" y="0"/>
                    <a:pt x="2681008" y="1827"/>
                    <a:pt x="2684261" y="5080"/>
                  </a:cubicBezTo>
                  <a:cubicBezTo>
                    <a:pt x="2687513" y="8333"/>
                    <a:pt x="2689340" y="12744"/>
                    <a:pt x="2689340" y="17344"/>
                  </a:cubicBezTo>
                  <a:lnTo>
                    <a:pt x="2689340" y="1965934"/>
                  </a:lnTo>
                  <a:cubicBezTo>
                    <a:pt x="2689340" y="1970534"/>
                    <a:pt x="2687513" y="1974946"/>
                    <a:pt x="2684261" y="1978198"/>
                  </a:cubicBezTo>
                  <a:cubicBezTo>
                    <a:pt x="2681008" y="1981451"/>
                    <a:pt x="2676597" y="1983278"/>
                    <a:pt x="2671997" y="1983278"/>
                  </a:cubicBezTo>
                  <a:lnTo>
                    <a:pt x="17344" y="1983278"/>
                  </a:lnTo>
                  <a:cubicBezTo>
                    <a:pt x="12744" y="1983278"/>
                    <a:pt x="8333" y="1981451"/>
                    <a:pt x="5080" y="1978198"/>
                  </a:cubicBezTo>
                  <a:cubicBezTo>
                    <a:pt x="1827" y="1974946"/>
                    <a:pt x="0" y="1970534"/>
                    <a:pt x="0" y="1965934"/>
                  </a:cubicBezTo>
                  <a:lnTo>
                    <a:pt x="0" y="17344"/>
                  </a:lnTo>
                  <a:cubicBezTo>
                    <a:pt x="0" y="12744"/>
                    <a:pt x="1827" y="8333"/>
                    <a:pt x="5080" y="5080"/>
                  </a:cubicBezTo>
                  <a:cubicBezTo>
                    <a:pt x="8333" y="1827"/>
                    <a:pt x="12744" y="0"/>
                    <a:pt x="173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Box 4">
              <a:extLst>
                <a:ext uri="{FF2B5EF4-FFF2-40B4-BE49-F238E27FC236}">
                  <a16:creationId xmlns:a16="http://schemas.microsoft.com/office/drawing/2014/main" id="{217FB02D-3E02-457E-CF07-CA9D31834BA8}"/>
                </a:ext>
              </a:extLst>
            </p:cNvPr>
            <p:cNvSpPr txBox="1"/>
            <p:nvPr/>
          </p:nvSpPr>
          <p:spPr>
            <a:xfrm>
              <a:off x="0" y="76200"/>
              <a:ext cx="2689340" cy="190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Group 5">
            <a:extLst>
              <a:ext uri="{FF2B5EF4-FFF2-40B4-BE49-F238E27FC236}">
                <a16:creationId xmlns:a16="http://schemas.microsoft.com/office/drawing/2014/main" id="{B0DEA814-1401-C209-ED85-63729A538E2F}"/>
              </a:ext>
            </a:extLst>
          </p:cNvPr>
          <p:cNvGrpSpPr/>
          <p:nvPr/>
        </p:nvGrpSpPr>
        <p:grpSpPr>
          <a:xfrm>
            <a:off x="275493" y="767923"/>
            <a:ext cx="8024019" cy="1543699"/>
            <a:chOff x="0" y="0"/>
            <a:chExt cx="2689340" cy="431822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2A33225A-4B06-75C0-5CD9-80AE448D3AC1}"/>
                </a:ext>
              </a:extLst>
            </p:cNvPr>
            <p:cNvSpPr/>
            <p:nvPr/>
          </p:nvSpPr>
          <p:spPr>
            <a:xfrm>
              <a:off x="0" y="0"/>
              <a:ext cx="2689340" cy="355622"/>
            </a:xfrm>
            <a:custGeom>
              <a:avLst/>
              <a:gdLst/>
              <a:ahLst/>
              <a:cxnLst/>
              <a:rect l="l" t="t" r="r" b="b"/>
              <a:pathLst>
                <a:path w="2689340" h="431822">
                  <a:moveTo>
                    <a:pt x="17344" y="0"/>
                  </a:moveTo>
                  <a:lnTo>
                    <a:pt x="2671997" y="0"/>
                  </a:lnTo>
                  <a:cubicBezTo>
                    <a:pt x="2676597" y="0"/>
                    <a:pt x="2681008" y="1827"/>
                    <a:pt x="2684261" y="5080"/>
                  </a:cubicBezTo>
                  <a:cubicBezTo>
                    <a:pt x="2687513" y="8333"/>
                    <a:pt x="2689340" y="12744"/>
                    <a:pt x="2689340" y="17344"/>
                  </a:cubicBezTo>
                  <a:lnTo>
                    <a:pt x="2689340" y="414478"/>
                  </a:lnTo>
                  <a:cubicBezTo>
                    <a:pt x="2689340" y="424057"/>
                    <a:pt x="2681575" y="431822"/>
                    <a:pt x="2671997" y="431822"/>
                  </a:cubicBezTo>
                  <a:lnTo>
                    <a:pt x="17344" y="431822"/>
                  </a:lnTo>
                  <a:cubicBezTo>
                    <a:pt x="12744" y="431822"/>
                    <a:pt x="8333" y="429995"/>
                    <a:pt x="5080" y="426742"/>
                  </a:cubicBezTo>
                  <a:cubicBezTo>
                    <a:pt x="1827" y="423490"/>
                    <a:pt x="0" y="419078"/>
                    <a:pt x="0" y="414478"/>
                  </a:cubicBezTo>
                  <a:lnTo>
                    <a:pt x="0" y="17344"/>
                  </a:lnTo>
                  <a:cubicBezTo>
                    <a:pt x="0" y="12744"/>
                    <a:pt x="1827" y="8333"/>
                    <a:pt x="5080" y="5080"/>
                  </a:cubicBezTo>
                  <a:cubicBezTo>
                    <a:pt x="8333" y="1827"/>
                    <a:pt x="12744" y="0"/>
                    <a:pt x="1734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Box 7">
              <a:extLst>
                <a:ext uri="{FF2B5EF4-FFF2-40B4-BE49-F238E27FC236}">
                  <a16:creationId xmlns:a16="http://schemas.microsoft.com/office/drawing/2014/main" id="{0592DD36-357D-1EE5-5F0F-85050016E828}"/>
                </a:ext>
              </a:extLst>
            </p:cNvPr>
            <p:cNvSpPr txBox="1"/>
            <p:nvPr/>
          </p:nvSpPr>
          <p:spPr>
            <a:xfrm>
              <a:off x="0" y="76200"/>
              <a:ext cx="2689340" cy="355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0" name="Group 8">
            <a:extLst>
              <a:ext uri="{FF2B5EF4-FFF2-40B4-BE49-F238E27FC236}">
                <a16:creationId xmlns:a16="http://schemas.microsoft.com/office/drawing/2014/main" id="{FF92ED55-4535-B719-CD43-AF9B68735952}"/>
              </a:ext>
            </a:extLst>
          </p:cNvPr>
          <p:cNvGrpSpPr/>
          <p:nvPr/>
        </p:nvGrpSpPr>
        <p:grpSpPr>
          <a:xfrm>
            <a:off x="8613609" y="1011763"/>
            <a:ext cx="3079600" cy="2539157"/>
            <a:chOff x="0" y="0"/>
            <a:chExt cx="1130086" cy="950821"/>
          </a:xfrm>
        </p:grpSpPr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70676C1E-53B9-742B-DE0E-73CC059083E5}"/>
                </a:ext>
              </a:extLst>
            </p:cNvPr>
            <p:cNvSpPr/>
            <p:nvPr/>
          </p:nvSpPr>
          <p:spPr>
            <a:xfrm>
              <a:off x="0" y="0"/>
              <a:ext cx="1130086" cy="950822"/>
            </a:xfrm>
            <a:custGeom>
              <a:avLst/>
              <a:gdLst/>
              <a:ahLst/>
              <a:cxnLst/>
              <a:rect l="l" t="t" r="r" b="b"/>
              <a:pathLst>
                <a:path w="1130086" h="950822">
                  <a:moveTo>
                    <a:pt x="41275" y="0"/>
                  </a:moveTo>
                  <a:lnTo>
                    <a:pt x="1088812" y="0"/>
                  </a:lnTo>
                  <a:cubicBezTo>
                    <a:pt x="1099758" y="0"/>
                    <a:pt x="1110257" y="4349"/>
                    <a:pt x="1117997" y="12089"/>
                  </a:cubicBezTo>
                  <a:cubicBezTo>
                    <a:pt x="1125738" y="19829"/>
                    <a:pt x="1130086" y="30328"/>
                    <a:pt x="1130086" y="41275"/>
                  </a:cubicBezTo>
                  <a:lnTo>
                    <a:pt x="1130086" y="909547"/>
                  </a:lnTo>
                  <a:cubicBezTo>
                    <a:pt x="1130086" y="932342"/>
                    <a:pt x="1111607" y="950822"/>
                    <a:pt x="1088812" y="950822"/>
                  </a:cubicBezTo>
                  <a:lnTo>
                    <a:pt x="41275" y="950822"/>
                  </a:lnTo>
                  <a:cubicBezTo>
                    <a:pt x="18479" y="950822"/>
                    <a:pt x="0" y="932342"/>
                    <a:pt x="0" y="909547"/>
                  </a:cubicBezTo>
                  <a:lnTo>
                    <a:pt x="0" y="41275"/>
                  </a:lnTo>
                  <a:cubicBezTo>
                    <a:pt x="0" y="30328"/>
                    <a:pt x="4349" y="19829"/>
                    <a:pt x="12089" y="12089"/>
                  </a:cubicBezTo>
                  <a:cubicBezTo>
                    <a:pt x="19829" y="4349"/>
                    <a:pt x="30328" y="0"/>
                    <a:pt x="412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Box 10">
              <a:extLst>
                <a:ext uri="{FF2B5EF4-FFF2-40B4-BE49-F238E27FC236}">
                  <a16:creationId xmlns:a16="http://schemas.microsoft.com/office/drawing/2014/main" id="{27E5C8AF-E81C-6DCB-7C05-A544FECA24BF}"/>
                </a:ext>
              </a:extLst>
            </p:cNvPr>
            <p:cNvSpPr txBox="1"/>
            <p:nvPr/>
          </p:nvSpPr>
          <p:spPr>
            <a:xfrm>
              <a:off x="0" y="76200"/>
              <a:ext cx="1130086" cy="874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9" name="TextBox 40">
            <a:extLst>
              <a:ext uri="{FF2B5EF4-FFF2-40B4-BE49-F238E27FC236}">
                <a16:creationId xmlns:a16="http://schemas.microsoft.com/office/drawing/2014/main" id="{2B545FF9-210A-6068-7238-77E3A66E8E4E}"/>
              </a:ext>
            </a:extLst>
          </p:cNvPr>
          <p:cNvSpPr txBox="1"/>
          <p:nvPr/>
        </p:nvSpPr>
        <p:spPr>
          <a:xfrm>
            <a:off x="906327" y="237408"/>
            <a:ext cx="10379346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Montserrat" panose="00000500000000000000" pitchFamily="2" charset="0"/>
              </a:rPr>
              <a:t>Conheça</a:t>
            </a:r>
            <a:r>
              <a:rPr lang="en-US" sz="20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 panose="00000500000000000000" pitchFamily="2" charset="0"/>
              </a:rPr>
              <a:t>os</a:t>
            </a:r>
            <a:r>
              <a:rPr lang="en-US" sz="20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Montserrat" panose="00000500000000000000" pitchFamily="2" charset="0"/>
              </a:rPr>
              <a:t>Nossos</a:t>
            </a:r>
            <a:r>
              <a:rPr lang="en-US" sz="2000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Montserrat" panose="00000500000000000000" pitchFamily="2" charset="0"/>
              </a:rPr>
              <a:t>Colaboradores</a:t>
            </a:r>
            <a:endParaRPr lang="en-US" sz="2000" b="1" dirty="0">
              <a:solidFill>
                <a:srgbClr val="8C52FF"/>
              </a:solidFill>
              <a:latin typeface="Montserrat" panose="00000500000000000000" pitchFamily="2" charset="0"/>
            </a:endParaRP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7C16ED26-8B5C-7C3E-ED4C-A803C7FD42E8}"/>
              </a:ext>
            </a:extLst>
          </p:cNvPr>
          <p:cNvGrpSpPr/>
          <p:nvPr/>
        </p:nvGrpSpPr>
        <p:grpSpPr>
          <a:xfrm>
            <a:off x="6012350" y="1031043"/>
            <a:ext cx="2442130" cy="724517"/>
            <a:chOff x="5296070" y="1031043"/>
            <a:chExt cx="2442130" cy="724517"/>
          </a:xfrm>
        </p:grpSpPr>
        <p:sp>
          <p:nvSpPr>
            <p:cNvPr id="58" name="TextBox 29">
              <a:extLst>
                <a:ext uri="{FF2B5EF4-FFF2-40B4-BE49-F238E27FC236}">
                  <a16:creationId xmlns:a16="http://schemas.microsoft.com/office/drawing/2014/main" id="{9C5F00E1-A9A1-EE95-5CBB-0031857B9CAE}"/>
                </a:ext>
              </a:extLst>
            </p:cNvPr>
            <p:cNvSpPr txBox="1"/>
            <p:nvPr/>
          </p:nvSpPr>
          <p:spPr>
            <a:xfrm>
              <a:off x="5296070" y="1031043"/>
              <a:ext cx="2442130" cy="1822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pt-BR"/>
              </a:defPPr>
              <a:lvl1pPr>
                <a:lnSpc>
                  <a:spcPts val="1540"/>
                </a:lnSpc>
                <a:defRPr sz="1200" spc="140">
                  <a:solidFill>
                    <a:prstClr val="white"/>
                  </a:solidFill>
                  <a:latin typeface="Montserrat Bold" panose="00000800000000000000" pitchFamily="2" charset="0"/>
                </a:defRPr>
              </a:lvl1pPr>
            </a:lstStyle>
            <a:p>
              <a:r>
                <a:rPr lang="en-US" dirty="0"/>
                <a:t>COLABORADORES</a:t>
              </a:r>
            </a:p>
          </p:txBody>
        </p:sp>
        <p:pic>
          <p:nvPicPr>
            <p:cNvPr id="60" name="Gráfico 59" descr="Gênero com preenchimento sólido">
              <a:extLst>
                <a:ext uri="{FF2B5EF4-FFF2-40B4-BE49-F238E27FC236}">
                  <a16:creationId xmlns:a16="http://schemas.microsoft.com/office/drawing/2014/main" id="{9B676F3F-6FB2-A48E-7C25-7D3015A6E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6070" y="1395560"/>
              <a:ext cx="360000" cy="360000"/>
            </a:xfrm>
            <a:prstGeom prst="rect">
              <a:avLst/>
            </a:prstGeom>
          </p:spPr>
        </p:pic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40753061-A378-DC3F-498F-AB8C43E11B94}"/>
              </a:ext>
            </a:extLst>
          </p:cNvPr>
          <p:cNvGrpSpPr/>
          <p:nvPr/>
        </p:nvGrpSpPr>
        <p:grpSpPr>
          <a:xfrm>
            <a:off x="556107" y="1050639"/>
            <a:ext cx="2229329" cy="704921"/>
            <a:chOff x="556107" y="1050639"/>
            <a:chExt cx="2229329" cy="704921"/>
          </a:xfrm>
        </p:grpSpPr>
        <p:sp>
          <p:nvSpPr>
            <p:cNvPr id="56" name="TextBox 25">
              <a:extLst>
                <a:ext uri="{FF2B5EF4-FFF2-40B4-BE49-F238E27FC236}">
                  <a16:creationId xmlns:a16="http://schemas.microsoft.com/office/drawing/2014/main" id="{59C1954A-EB10-8A45-BCAE-EAA16BB45EF1}"/>
                </a:ext>
              </a:extLst>
            </p:cNvPr>
            <p:cNvSpPr txBox="1"/>
            <p:nvPr/>
          </p:nvSpPr>
          <p:spPr>
            <a:xfrm>
              <a:off x="556107" y="1050639"/>
              <a:ext cx="2229329" cy="182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40"/>
                </a:lnSpc>
              </a:pPr>
              <a:r>
                <a:rPr lang="en-US" sz="1200" spc="140" dirty="0">
                  <a:solidFill>
                    <a:prstClr val="white"/>
                  </a:solidFill>
                  <a:latin typeface="Montserrat Bold" panose="00000800000000000000" pitchFamily="2" charset="0"/>
                </a:rPr>
                <a:t>TOTAL DE SALÁRIOS</a:t>
              </a:r>
            </a:p>
          </p:txBody>
        </p:sp>
        <p:pic>
          <p:nvPicPr>
            <p:cNvPr id="61" name="Gráfico 60" descr="Cofrinho com preenchimento sólido">
              <a:extLst>
                <a:ext uri="{FF2B5EF4-FFF2-40B4-BE49-F238E27FC236}">
                  <a16:creationId xmlns:a16="http://schemas.microsoft.com/office/drawing/2014/main" id="{B1853675-A621-D57B-A159-4E451B777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6107" y="1395560"/>
              <a:ext cx="360000" cy="360000"/>
            </a:xfrm>
            <a:prstGeom prst="rect">
              <a:avLst/>
            </a:prstGeom>
          </p:spPr>
        </p:pic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448A947C-4DD5-E0AC-34EF-001B2E717D69}"/>
              </a:ext>
            </a:extLst>
          </p:cNvPr>
          <p:cNvGrpSpPr/>
          <p:nvPr/>
        </p:nvGrpSpPr>
        <p:grpSpPr>
          <a:xfrm>
            <a:off x="3277946" y="1051662"/>
            <a:ext cx="2639464" cy="703898"/>
            <a:chOff x="3079826" y="1051662"/>
            <a:chExt cx="2639464" cy="703898"/>
          </a:xfrm>
        </p:grpSpPr>
        <p:sp>
          <p:nvSpPr>
            <p:cNvPr id="57" name="TextBox 28">
              <a:extLst>
                <a:ext uri="{FF2B5EF4-FFF2-40B4-BE49-F238E27FC236}">
                  <a16:creationId xmlns:a16="http://schemas.microsoft.com/office/drawing/2014/main" id="{324775E1-AC22-C196-86FF-C961DC2CD7BF}"/>
                </a:ext>
              </a:extLst>
            </p:cNvPr>
            <p:cNvSpPr txBox="1"/>
            <p:nvPr/>
          </p:nvSpPr>
          <p:spPr>
            <a:xfrm>
              <a:off x="3079826" y="1051662"/>
              <a:ext cx="2639464" cy="1822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pt-BR"/>
              </a:defPPr>
              <a:lvl1pPr>
                <a:lnSpc>
                  <a:spcPts val="1540"/>
                </a:lnSpc>
                <a:defRPr sz="1200" spc="140">
                  <a:solidFill>
                    <a:prstClr val="white"/>
                  </a:solidFill>
                  <a:latin typeface="Montserrat Bold" panose="00000800000000000000" pitchFamily="2" charset="0"/>
                </a:defRPr>
              </a:lvl1pPr>
            </a:lstStyle>
            <a:p>
              <a:r>
                <a:rPr lang="en-US" dirty="0"/>
                <a:t>MÉDIA SALARIAL</a:t>
              </a:r>
            </a:p>
          </p:txBody>
        </p:sp>
        <p:pic>
          <p:nvPicPr>
            <p:cNvPr id="62" name="Gráfico 61" descr="Gráfico de barras com preenchimento sólido">
              <a:extLst>
                <a:ext uri="{FF2B5EF4-FFF2-40B4-BE49-F238E27FC236}">
                  <a16:creationId xmlns:a16="http://schemas.microsoft.com/office/drawing/2014/main" id="{39C28DA1-38AE-57E1-D93D-C6BA6293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79826" y="1395560"/>
              <a:ext cx="360000" cy="360000"/>
            </a:xfrm>
            <a:prstGeom prst="rect">
              <a:avLst/>
            </a:prstGeom>
          </p:spPr>
        </p:pic>
      </p:grpSp>
      <p:pic>
        <p:nvPicPr>
          <p:cNvPr id="63" name="Gráfico 62">
            <a:extLst>
              <a:ext uri="{FF2B5EF4-FFF2-40B4-BE49-F238E27FC236}">
                <a16:creationId xmlns:a16="http://schemas.microsoft.com/office/drawing/2014/main" id="{58951D8D-1D37-CEC3-1FC3-2C2FAB706C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6107" y="211719"/>
            <a:ext cx="360000" cy="360000"/>
          </a:xfrm>
          <a:prstGeom prst="rect">
            <a:avLst/>
          </a:prstGeom>
        </p:spPr>
      </p:pic>
      <p:grpSp>
        <p:nvGrpSpPr>
          <p:cNvPr id="65" name="Group 8">
            <a:extLst>
              <a:ext uri="{FF2B5EF4-FFF2-40B4-BE49-F238E27FC236}">
                <a16:creationId xmlns:a16="http://schemas.microsoft.com/office/drawing/2014/main" id="{05134FBE-3556-D1B8-64AC-001E3941C36E}"/>
              </a:ext>
            </a:extLst>
          </p:cNvPr>
          <p:cNvGrpSpPr/>
          <p:nvPr/>
        </p:nvGrpSpPr>
        <p:grpSpPr>
          <a:xfrm>
            <a:off x="8613609" y="3728542"/>
            <a:ext cx="3079600" cy="2859197"/>
            <a:chOff x="0" y="0"/>
            <a:chExt cx="1130086" cy="950821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98757380-747F-645B-E23D-82B3F468E18A}"/>
                </a:ext>
              </a:extLst>
            </p:cNvPr>
            <p:cNvSpPr/>
            <p:nvPr/>
          </p:nvSpPr>
          <p:spPr>
            <a:xfrm>
              <a:off x="0" y="0"/>
              <a:ext cx="1130086" cy="950822"/>
            </a:xfrm>
            <a:custGeom>
              <a:avLst/>
              <a:gdLst/>
              <a:ahLst/>
              <a:cxnLst/>
              <a:rect l="l" t="t" r="r" b="b"/>
              <a:pathLst>
                <a:path w="1130086" h="950822">
                  <a:moveTo>
                    <a:pt x="41275" y="0"/>
                  </a:moveTo>
                  <a:lnTo>
                    <a:pt x="1088812" y="0"/>
                  </a:lnTo>
                  <a:cubicBezTo>
                    <a:pt x="1099758" y="0"/>
                    <a:pt x="1110257" y="4349"/>
                    <a:pt x="1117997" y="12089"/>
                  </a:cubicBezTo>
                  <a:cubicBezTo>
                    <a:pt x="1125738" y="19829"/>
                    <a:pt x="1130086" y="30328"/>
                    <a:pt x="1130086" y="41275"/>
                  </a:cubicBezTo>
                  <a:lnTo>
                    <a:pt x="1130086" y="909547"/>
                  </a:lnTo>
                  <a:cubicBezTo>
                    <a:pt x="1130086" y="932342"/>
                    <a:pt x="1111607" y="950822"/>
                    <a:pt x="1088812" y="950822"/>
                  </a:cubicBezTo>
                  <a:lnTo>
                    <a:pt x="41275" y="950822"/>
                  </a:lnTo>
                  <a:cubicBezTo>
                    <a:pt x="18479" y="950822"/>
                    <a:pt x="0" y="932342"/>
                    <a:pt x="0" y="909547"/>
                  </a:cubicBezTo>
                  <a:lnTo>
                    <a:pt x="0" y="41275"/>
                  </a:lnTo>
                  <a:cubicBezTo>
                    <a:pt x="0" y="30328"/>
                    <a:pt x="4349" y="19829"/>
                    <a:pt x="12089" y="12089"/>
                  </a:cubicBezTo>
                  <a:cubicBezTo>
                    <a:pt x="19829" y="4349"/>
                    <a:pt x="30328" y="0"/>
                    <a:pt x="4127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C52FF">
                    <a:alpha val="1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  <a:ln w="9525" cap="rnd">
              <a:solidFill>
                <a:srgbClr val="8C52FF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TextBox 10">
              <a:extLst>
                <a:ext uri="{FF2B5EF4-FFF2-40B4-BE49-F238E27FC236}">
                  <a16:creationId xmlns:a16="http://schemas.microsoft.com/office/drawing/2014/main" id="{4E17E597-F406-547D-22A5-30C3D63E5704}"/>
                </a:ext>
              </a:extLst>
            </p:cNvPr>
            <p:cNvSpPr txBox="1"/>
            <p:nvPr/>
          </p:nvSpPr>
          <p:spPr>
            <a:xfrm>
              <a:off x="0" y="76200"/>
              <a:ext cx="1130086" cy="874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eaLnBrk="1" fontAlgn="auto" latinLnBrk="0" hangingPunct="1">
                <a:lnSpc>
                  <a:spcPts val="20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7" name="Retângulo 76">
            <a:extLst>
              <a:ext uri="{FF2B5EF4-FFF2-40B4-BE49-F238E27FC236}">
                <a16:creationId xmlns:a16="http://schemas.microsoft.com/office/drawing/2014/main" id="{8EBAEE01-D570-F14E-B056-75A4382D3B5B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noFill/>
          <a:ln w="28575">
            <a:solidFill>
              <a:srgbClr val="8C5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8" name="Imagem 77" descr="Ícone&#10;&#10;Descrição gerada automaticamente">
            <a:extLst>
              <a:ext uri="{FF2B5EF4-FFF2-40B4-BE49-F238E27FC236}">
                <a16:creationId xmlns:a16="http://schemas.microsoft.com/office/drawing/2014/main" id="{F6BB7821-477C-0BE9-A45F-05EFBD8C1E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58" y="185185"/>
            <a:ext cx="360000" cy="360000"/>
          </a:xfrm>
          <a:prstGeom prst="rect">
            <a:avLst/>
          </a:prstGeom>
        </p:spPr>
      </p:pic>
      <p:pic>
        <p:nvPicPr>
          <p:cNvPr id="79" name="Imagem 78" descr="Ícone&#10;&#10;Descrição gerada automaticamente">
            <a:extLst>
              <a:ext uri="{FF2B5EF4-FFF2-40B4-BE49-F238E27FC236}">
                <a16:creationId xmlns:a16="http://schemas.microsoft.com/office/drawing/2014/main" id="{00F9E281-9807-D67E-7EFF-0C5E7E844B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609" y="185185"/>
            <a:ext cx="360000" cy="360000"/>
          </a:xfrm>
          <a:prstGeom prst="rect">
            <a:avLst/>
          </a:prstGeom>
        </p:spPr>
      </p:pic>
      <p:sp>
        <p:nvSpPr>
          <p:cNvPr id="2" name="Freeform 18">
            <a:extLst>
              <a:ext uri="{FF2B5EF4-FFF2-40B4-BE49-F238E27FC236}">
                <a16:creationId xmlns:a16="http://schemas.microsoft.com/office/drawing/2014/main" id="{F0F66B61-763F-51CE-87B3-ED10DB186BD4}"/>
              </a:ext>
            </a:extLst>
          </p:cNvPr>
          <p:cNvSpPr/>
          <p:nvPr/>
        </p:nvSpPr>
        <p:spPr>
          <a:xfrm rot="3883989">
            <a:off x="3397445" y="-2157010"/>
            <a:ext cx="16405227" cy="12229384"/>
          </a:xfrm>
          <a:custGeom>
            <a:avLst/>
            <a:gdLst/>
            <a:ahLst/>
            <a:cxnLst/>
            <a:rect l="l" t="t" r="r" b="b"/>
            <a:pathLst>
              <a:path w="16405227" h="12229384">
                <a:moveTo>
                  <a:pt x="0" y="0"/>
                </a:moveTo>
                <a:lnTo>
                  <a:pt x="16405227" y="0"/>
                </a:lnTo>
                <a:lnTo>
                  <a:pt x="16405227" y="12229384"/>
                </a:lnTo>
                <a:lnTo>
                  <a:pt x="0" y="122293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44999"/>
            </a:blip>
            <a:stretch>
              <a:fillRect t="-9664"/>
            </a:stretch>
          </a:blipFill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Retângulo Arredondado 46">
            <a:extLst>
              <a:ext uri="{FF2B5EF4-FFF2-40B4-BE49-F238E27FC236}">
                <a16:creationId xmlns:a16="http://schemas.microsoft.com/office/drawing/2014/main" id="{FCA1FF6C-A18B-9192-6F0E-F1E898FFF86E}"/>
              </a:ext>
            </a:extLst>
          </p:cNvPr>
          <p:cNvSpPr/>
          <p:nvPr/>
        </p:nvSpPr>
        <p:spPr>
          <a:xfrm>
            <a:off x="-1830899" y="980259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A2028C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#A2028C</a:t>
            </a:r>
          </a:p>
        </p:txBody>
      </p:sp>
      <p:sp>
        <p:nvSpPr>
          <p:cNvPr id="4" name="Retângulo Arredondado 46">
            <a:extLst>
              <a:ext uri="{FF2B5EF4-FFF2-40B4-BE49-F238E27FC236}">
                <a16:creationId xmlns:a16="http://schemas.microsoft.com/office/drawing/2014/main" id="{48F8718A-988A-C2C4-45EB-39B7267CACBD}"/>
              </a:ext>
            </a:extLst>
          </p:cNvPr>
          <p:cNvSpPr/>
          <p:nvPr/>
        </p:nvSpPr>
        <p:spPr>
          <a:xfrm>
            <a:off x="-1837719" y="1839349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2E53CB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#2E53CB</a:t>
            </a:r>
          </a:p>
        </p:txBody>
      </p:sp>
      <p:sp>
        <p:nvSpPr>
          <p:cNvPr id="5" name="Retângulo Arredondado 46">
            <a:extLst>
              <a:ext uri="{FF2B5EF4-FFF2-40B4-BE49-F238E27FC236}">
                <a16:creationId xmlns:a16="http://schemas.microsoft.com/office/drawing/2014/main" id="{2AD8D2EA-33C8-CD41-093E-2BB7D954D101}"/>
              </a:ext>
            </a:extLst>
          </p:cNvPr>
          <p:cNvSpPr/>
          <p:nvPr/>
        </p:nvSpPr>
        <p:spPr>
          <a:xfrm>
            <a:off x="-1840465" y="2717570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6D26A3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#6D26A3</a:t>
            </a:r>
          </a:p>
        </p:txBody>
      </p:sp>
      <p:sp>
        <p:nvSpPr>
          <p:cNvPr id="6" name="Retângulo Arredondado 46">
            <a:extLst>
              <a:ext uri="{FF2B5EF4-FFF2-40B4-BE49-F238E27FC236}">
                <a16:creationId xmlns:a16="http://schemas.microsoft.com/office/drawing/2014/main" id="{48A11A0D-7D3F-F7D8-DFE7-03C01C41BC4C}"/>
              </a:ext>
            </a:extLst>
          </p:cNvPr>
          <p:cNvSpPr/>
          <p:nvPr/>
        </p:nvSpPr>
        <p:spPr>
          <a:xfrm>
            <a:off x="-1840465" y="3607365"/>
            <a:ext cx="1389596" cy="730850"/>
          </a:xfrm>
          <a:prstGeom prst="roundRect">
            <a:avLst>
              <a:gd name="adj" fmla="val 10535"/>
            </a:avLst>
          </a:prstGeom>
          <a:solidFill>
            <a:srgbClr val="010304"/>
          </a:solidFill>
          <a:ln>
            <a:noFill/>
          </a:ln>
          <a:effectLst>
            <a:outerShdw blurRad="177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>
                <a:latin typeface="Aptos" panose="020B0004020202020204" pitchFamily="34" charset="0"/>
                <a:ea typeface="Roboto Light" panose="02000000000000000000" pitchFamily="2" charset="0"/>
              </a:rPr>
              <a:t>#010304</a:t>
            </a:r>
          </a:p>
        </p:txBody>
      </p:sp>
    </p:spTree>
    <p:extLst>
      <p:ext uri="{BB962C8B-B14F-4D97-AF65-F5344CB8AC3E}">
        <p14:creationId xmlns:p14="http://schemas.microsoft.com/office/powerpoint/2010/main" val="24260965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6904</TotalTime>
  <Words>50</Words>
  <Application>Microsoft Office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Montserrat</vt:lpstr>
      <vt:lpstr>Montserrat Bold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Italo Teotonio</dc:creator>
  <cp:lastModifiedBy>Italo Teotonio</cp:lastModifiedBy>
  <cp:revision>38</cp:revision>
  <dcterms:created xsi:type="dcterms:W3CDTF">2022-02-02T21:26:44Z</dcterms:created>
  <dcterms:modified xsi:type="dcterms:W3CDTF">2024-05-02T16:19:50Z</dcterms:modified>
</cp:coreProperties>
</file>